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410" r:id="rId3"/>
    <p:sldId id="744" r:id="rId5"/>
    <p:sldId id="529" r:id="rId6"/>
    <p:sldId id="585" r:id="rId7"/>
    <p:sldId id="526" r:id="rId8"/>
    <p:sldId id="804" r:id="rId9"/>
    <p:sldId id="460" r:id="rId10"/>
    <p:sldId id="458" r:id="rId11"/>
    <p:sldId id="525" r:id="rId12"/>
    <p:sldId id="530" r:id="rId13"/>
    <p:sldId id="644" r:id="rId14"/>
    <p:sldId id="616" r:id="rId15"/>
    <p:sldId id="647" r:id="rId16"/>
    <p:sldId id="806" r:id="rId17"/>
    <p:sldId id="780" r:id="rId18"/>
    <p:sldId id="648" r:id="rId19"/>
    <p:sldId id="650" r:id="rId20"/>
    <p:sldId id="651" r:id="rId21"/>
    <p:sldId id="808" r:id="rId22"/>
    <p:sldId id="657" r:id="rId23"/>
    <p:sldId id="689" r:id="rId24"/>
    <p:sldId id="655" r:id="rId25"/>
    <p:sldId id="659" r:id="rId26"/>
    <p:sldId id="667" r:id="rId27"/>
    <p:sldId id="534" r:id="rId28"/>
    <p:sldId id="671" r:id="rId29"/>
    <p:sldId id="574" r:id="rId30"/>
    <p:sldId id="675" r:id="rId31"/>
    <p:sldId id="745" r:id="rId32"/>
    <p:sldId id="576" r:id="rId33"/>
    <p:sldId id="677" r:id="rId34"/>
    <p:sldId id="678" r:id="rId35"/>
    <p:sldId id="680" r:id="rId36"/>
    <p:sldId id="670" r:id="rId37"/>
    <p:sldId id="681" r:id="rId38"/>
    <p:sldId id="569" r:id="rId39"/>
    <p:sldId id="682" r:id="rId40"/>
    <p:sldId id="432" r:id="rId41"/>
    <p:sldId id="533" r:id="rId4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092"/>
        <p:guide pos="3874"/>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6" Type="http://schemas.openxmlformats.org/officeDocument/2006/relationships/commentAuthors" Target="commentAuthors.xml"/><Relationship Id="rId45" Type="http://schemas.openxmlformats.org/officeDocument/2006/relationships/tableStyles" Target="tableStyles.xml"/><Relationship Id="rId44" Type="http://schemas.openxmlformats.org/officeDocument/2006/relationships/viewProps" Target="viewProps.xml"/><Relationship Id="rId43" Type="http://schemas.openxmlformats.org/officeDocument/2006/relationships/presProps" Target="presProps.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pPr>
              <a:lnSpc>
                <a:spcPct val="130000"/>
              </a:lnSpc>
            </a:pPr>
            <a:r>
              <a:rPr lang="zh-CN" altLang="en-US"/>
              <a:t>三级医院的二级指标共</a:t>
            </a:r>
            <a:r>
              <a:rPr lang="en-US" altLang="zh-CN"/>
              <a:t>14</a:t>
            </a:r>
            <a:r>
              <a:rPr lang="zh-CN" altLang="en-US"/>
              <a:t>项，蓝色字体是二级医院的指标，较三级医院少一些，共</a:t>
            </a:r>
            <a:r>
              <a:rPr lang="en-US" altLang="zh-CN"/>
              <a:t>10</a:t>
            </a:r>
            <a:r>
              <a:rPr lang="zh-CN" altLang="en-US"/>
              <a:t>项，蓝色字体的是二级医院的二级指标</a:t>
            </a:r>
            <a:r>
              <a:rPr lang="zh-CN" altLang="en-US"/>
              <a:t>，与药事管理相关的条款主要是合理用药、</a:t>
            </a:r>
            <a:r>
              <a:rPr lang="zh-CN" altLang="en-US">
                <a:solidFill>
                  <a:srgbClr val="FF0000"/>
                </a:solidFill>
                <a:sym typeface="+mn-ea"/>
              </a:rPr>
              <a:t>资源效率、收支结构和费用控制</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74.xml"/><Relationship Id="rId8" Type="http://schemas.openxmlformats.org/officeDocument/2006/relationships/tags" Target="../tags/tag73.xml"/><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tags" Target="../tags/tag68.xml"/><Relationship Id="rId25" Type="http://schemas.openxmlformats.org/officeDocument/2006/relationships/tags" Target="../tags/tag90.xml"/><Relationship Id="rId24" Type="http://schemas.openxmlformats.org/officeDocument/2006/relationships/tags" Target="../tags/tag89.xml"/><Relationship Id="rId23" Type="http://schemas.openxmlformats.org/officeDocument/2006/relationships/tags" Target="../tags/tag88.xml"/><Relationship Id="rId22" Type="http://schemas.openxmlformats.org/officeDocument/2006/relationships/tags" Target="../tags/tag87.xml"/><Relationship Id="rId21" Type="http://schemas.openxmlformats.org/officeDocument/2006/relationships/tags" Target="../tags/tag86.xml"/><Relationship Id="rId20" Type="http://schemas.openxmlformats.org/officeDocument/2006/relationships/tags" Target="../tags/tag85.xml"/><Relationship Id="rId2" Type="http://schemas.openxmlformats.org/officeDocument/2006/relationships/tags" Target="../tags/tag67.xml"/><Relationship Id="rId19" Type="http://schemas.openxmlformats.org/officeDocument/2006/relationships/tags" Target="../tags/tag84.xml"/><Relationship Id="rId18" Type="http://schemas.openxmlformats.org/officeDocument/2006/relationships/tags" Target="../tags/tag83.xml"/><Relationship Id="rId17" Type="http://schemas.openxmlformats.org/officeDocument/2006/relationships/tags" Target="../tags/tag82.xml"/><Relationship Id="rId16" Type="http://schemas.openxmlformats.org/officeDocument/2006/relationships/tags" Target="../tags/tag81.xml"/><Relationship Id="rId15" Type="http://schemas.openxmlformats.org/officeDocument/2006/relationships/tags" Target="../tags/tag80.xml"/><Relationship Id="rId14" Type="http://schemas.openxmlformats.org/officeDocument/2006/relationships/tags" Target="../tags/tag79.xml"/><Relationship Id="rId13" Type="http://schemas.openxmlformats.org/officeDocument/2006/relationships/tags" Target="../tags/tag78.xml"/><Relationship Id="rId12" Type="http://schemas.openxmlformats.org/officeDocument/2006/relationships/tags" Target="../tags/tag77.xml"/><Relationship Id="rId11" Type="http://schemas.openxmlformats.org/officeDocument/2006/relationships/tags" Target="../tags/tag76.xml"/><Relationship Id="rId10" Type="http://schemas.openxmlformats.org/officeDocument/2006/relationships/tags" Target="../tags/tag75.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97.xml"/><Relationship Id="rId7" Type="http://schemas.openxmlformats.org/officeDocument/2006/relationships/tags" Target="../tags/tag96.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105.xml"/><Relationship Id="rId8" Type="http://schemas.openxmlformats.org/officeDocument/2006/relationships/tags" Target="../tags/tag104.xml"/><Relationship Id="rId7" Type="http://schemas.openxmlformats.org/officeDocument/2006/relationships/tags" Target="../tags/tag103.xml"/><Relationship Id="rId6" Type="http://schemas.openxmlformats.org/officeDocument/2006/relationships/tags" Target="../tags/tag102.xml"/><Relationship Id="rId5" Type="http://schemas.openxmlformats.org/officeDocument/2006/relationships/tags" Target="../tags/tag101.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tags" Target="../tags/tag98.xml"/><Relationship Id="rId10" Type="http://schemas.openxmlformats.org/officeDocument/2006/relationships/tags" Target="../tags/tag106.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14.xml"/><Relationship Id="rId8" Type="http://schemas.openxmlformats.org/officeDocument/2006/relationships/tags" Target="../tags/tag113.xml"/><Relationship Id="rId7" Type="http://schemas.openxmlformats.org/officeDocument/2006/relationships/tags" Target="../tags/tag112.xml"/><Relationship Id="rId6" Type="http://schemas.openxmlformats.org/officeDocument/2006/relationships/tags" Target="../tags/tag111.xml"/><Relationship Id="rId5" Type="http://schemas.openxmlformats.org/officeDocument/2006/relationships/tags" Target="../tags/tag110.xml"/><Relationship Id="rId4" Type="http://schemas.openxmlformats.org/officeDocument/2006/relationships/tags" Target="../tags/tag109.xml"/><Relationship Id="rId3" Type="http://schemas.openxmlformats.org/officeDocument/2006/relationships/tags" Target="../tags/tag108.xml"/><Relationship Id="rId2" Type="http://schemas.openxmlformats.org/officeDocument/2006/relationships/tags" Target="../tags/tag107.xml"/><Relationship Id="rId11" Type="http://schemas.openxmlformats.org/officeDocument/2006/relationships/tags" Target="../tags/tag116.xml"/><Relationship Id="rId10" Type="http://schemas.openxmlformats.org/officeDocument/2006/relationships/tags" Target="../tags/tag115.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24.xml"/><Relationship Id="rId8" Type="http://schemas.openxmlformats.org/officeDocument/2006/relationships/tags" Target="../tags/tag123.xml"/><Relationship Id="rId7" Type="http://schemas.openxmlformats.org/officeDocument/2006/relationships/tags" Target="../tags/tag122.xml"/><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tags" Target="../tags/tag119.xml"/><Relationship Id="rId3" Type="http://schemas.openxmlformats.org/officeDocument/2006/relationships/tags" Target="../tags/tag118.xml"/><Relationship Id="rId2" Type="http://schemas.openxmlformats.org/officeDocument/2006/relationships/tags" Target="../tags/tag117.xml"/><Relationship Id="rId11" Type="http://schemas.openxmlformats.org/officeDocument/2006/relationships/tags" Target="../tags/tag126.xml"/><Relationship Id="rId10" Type="http://schemas.openxmlformats.org/officeDocument/2006/relationships/tags" Target="../tags/tag125.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34.xml"/><Relationship Id="rId8" Type="http://schemas.openxmlformats.org/officeDocument/2006/relationships/tags" Target="../tags/tag133.xml"/><Relationship Id="rId7" Type="http://schemas.openxmlformats.org/officeDocument/2006/relationships/tags" Target="../tags/tag132.xml"/><Relationship Id="rId6" Type="http://schemas.openxmlformats.org/officeDocument/2006/relationships/tags" Target="../tags/tag131.xml"/><Relationship Id="rId5" Type="http://schemas.openxmlformats.org/officeDocument/2006/relationships/tags" Target="../tags/tag130.xml"/><Relationship Id="rId4" Type="http://schemas.openxmlformats.org/officeDocument/2006/relationships/tags" Target="../tags/tag129.xml"/><Relationship Id="rId3" Type="http://schemas.openxmlformats.org/officeDocument/2006/relationships/tags" Target="../tags/tag128.xml"/><Relationship Id="rId2" Type="http://schemas.openxmlformats.org/officeDocument/2006/relationships/tags" Target="../tags/tag127.xml"/><Relationship Id="rId11" Type="http://schemas.openxmlformats.org/officeDocument/2006/relationships/tags" Target="../tags/tag136.xml"/><Relationship Id="rId10" Type="http://schemas.openxmlformats.org/officeDocument/2006/relationships/tags" Target="../tags/tag135.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44.xml"/><Relationship Id="rId8" Type="http://schemas.openxmlformats.org/officeDocument/2006/relationships/tags" Target="../tags/tag143.xml"/><Relationship Id="rId7" Type="http://schemas.openxmlformats.org/officeDocument/2006/relationships/tags" Target="../tags/tag142.xml"/><Relationship Id="rId6" Type="http://schemas.openxmlformats.org/officeDocument/2006/relationships/tags" Target="../tags/tag141.xml"/><Relationship Id="rId5" Type="http://schemas.openxmlformats.org/officeDocument/2006/relationships/tags" Target="../tags/tag140.xml"/><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tags" Target="../tags/tag137.xml"/><Relationship Id="rId13" Type="http://schemas.openxmlformats.org/officeDocument/2006/relationships/tags" Target="../tags/tag148.xml"/><Relationship Id="rId12" Type="http://schemas.openxmlformats.org/officeDocument/2006/relationships/tags" Target="../tags/tag147.xml"/><Relationship Id="rId11" Type="http://schemas.openxmlformats.org/officeDocument/2006/relationships/tags" Target="../tags/tag146.xml"/><Relationship Id="rId10" Type="http://schemas.openxmlformats.org/officeDocument/2006/relationships/tags" Target="../tags/tag145.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56.xml"/><Relationship Id="rId8" Type="http://schemas.openxmlformats.org/officeDocument/2006/relationships/tags" Target="../tags/tag155.xml"/><Relationship Id="rId7" Type="http://schemas.openxmlformats.org/officeDocument/2006/relationships/tags" Target="../tags/tag154.xml"/><Relationship Id="rId6" Type="http://schemas.openxmlformats.org/officeDocument/2006/relationships/tags" Target="../tags/tag153.xml"/><Relationship Id="rId5" Type="http://schemas.openxmlformats.org/officeDocument/2006/relationships/tags" Target="../tags/tag152.xml"/><Relationship Id="rId4" Type="http://schemas.openxmlformats.org/officeDocument/2006/relationships/tags" Target="../tags/tag151.xml"/><Relationship Id="rId3" Type="http://schemas.openxmlformats.org/officeDocument/2006/relationships/tags" Target="../tags/tag150.xml"/><Relationship Id="rId2" Type="http://schemas.openxmlformats.org/officeDocument/2006/relationships/tags" Target="../tags/tag149.xml"/><Relationship Id="rId11" Type="http://schemas.openxmlformats.org/officeDocument/2006/relationships/tags" Target="../tags/tag158.xml"/><Relationship Id="rId10" Type="http://schemas.openxmlformats.org/officeDocument/2006/relationships/tags" Target="../tags/tag157.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tags" Target="../tags/tag25.xml"/><Relationship Id="rId7" Type="http://schemas.openxmlformats.org/officeDocument/2006/relationships/tags" Target="../tags/tag24.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31.xml"/><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39.xml"/><Relationship Id="rId8" Type="http://schemas.openxmlformats.org/officeDocument/2006/relationships/tags" Target="../tags/tag38.xml"/><Relationship Id="rId7" Type="http://schemas.openxmlformats.org/officeDocument/2006/relationships/tags" Target="../tags/tag37.xml"/><Relationship Id="rId6" Type="http://schemas.openxmlformats.org/officeDocument/2006/relationships/tags" Target="../tags/tag36.xml"/><Relationship Id="rId5" Type="http://schemas.openxmlformats.org/officeDocument/2006/relationships/tags" Target="../tags/tag35.xml"/><Relationship Id="rId4" Type="http://schemas.openxmlformats.org/officeDocument/2006/relationships/tags" Target="../tags/tag34.xml"/><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47.xml"/><Relationship Id="rId8" Type="http://schemas.openxmlformats.org/officeDocument/2006/relationships/tags" Target="../tags/tag46.xml"/><Relationship Id="rId7" Type="http://schemas.openxmlformats.org/officeDocument/2006/relationships/tags" Target="../tags/tag45.xml"/><Relationship Id="rId6" Type="http://schemas.openxmlformats.org/officeDocument/2006/relationships/tags" Target="../tags/tag44.xml"/><Relationship Id="rId5" Type="http://schemas.openxmlformats.org/officeDocument/2006/relationships/tags" Target="../tags/tag43.xml"/><Relationship Id="rId4" Type="http://schemas.openxmlformats.org/officeDocument/2006/relationships/tags" Target="../tags/tag42.xml"/><Relationship Id="rId3" Type="http://schemas.openxmlformats.org/officeDocument/2006/relationships/tags" Target="../tags/tag41.xml"/><Relationship Id="rId2" Type="http://schemas.openxmlformats.org/officeDocument/2006/relationships/tags" Target="../tags/tag40.xml"/><Relationship Id="rId10" Type="http://schemas.openxmlformats.org/officeDocument/2006/relationships/tags" Target="../tags/tag48.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57.xml"/><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sp>
        <p:nvSpPr>
          <p:cNvPr id="13" name="任意多边形: 形状 12"/>
          <p:cNvSpPr/>
          <p:nvPr>
            <p:custDataLst>
              <p:tags r:id="rId2"/>
            </p:custDataLst>
          </p:nvPr>
        </p:nvSpPr>
        <p:spPr>
          <a:xfrm>
            <a:off x="9070340" y="0"/>
            <a:ext cx="3121660" cy="2059940"/>
          </a:xfrm>
          <a:custGeom>
            <a:avLst/>
            <a:gdLst>
              <a:gd name="connsiteX0" fmla="*/ 3121594 w 3121594"/>
              <a:gd name="connsiteY0" fmla="*/ 2059935 h 2059935"/>
              <a:gd name="connsiteX1" fmla="*/ 3121594 w 3121594"/>
              <a:gd name="connsiteY1" fmla="*/ 0 h 2059935"/>
              <a:gd name="connsiteX2" fmla="*/ 0 w 3121594"/>
              <a:gd name="connsiteY2" fmla="*/ 0 h 2059935"/>
            </a:gdLst>
            <a:ahLst/>
            <a:cxnLst>
              <a:cxn ang="0">
                <a:pos x="connsiteX0" y="connsiteY0"/>
              </a:cxn>
              <a:cxn ang="0">
                <a:pos x="connsiteX1" y="connsiteY1"/>
              </a:cxn>
              <a:cxn ang="0">
                <a:pos x="connsiteX2" y="connsiteY2"/>
              </a:cxn>
            </a:cxnLst>
            <a:rect l="l" t="t" r="r" b="b"/>
            <a:pathLst>
              <a:path w="3121594" h="2059935">
                <a:moveTo>
                  <a:pt x="3121594" y="2059935"/>
                </a:moveTo>
                <a:lnTo>
                  <a:pt x="3121594" y="0"/>
                </a:lnTo>
                <a:lnTo>
                  <a:pt x="0" y="0"/>
                </a:lnTo>
                <a:close/>
              </a:path>
            </a:pathLst>
          </a:custGeom>
          <a:solidFill>
            <a:schemeClr val="accent6"/>
          </a:solidFill>
          <a:ln w="6335" cap="flat">
            <a:noFill/>
            <a:prstDash val="solid"/>
            <a:miter/>
          </a:ln>
        </p:spPr>
        <p:txBody>
          <a:bodyPr rtlCol="0" anchor="ctr"/>
          <a:lstStyle/>
          <a:p>
            <a:endParaRPr lang="zh-CN" altLang="en-US"/>
          </a:p>
        </p:txBody>
      </p:sp>
      <p:grpSp>
        <p:nvGrpSpPr>
          <p:cNvPr id="14" name="组合 13"/>
          <p:cNvGrpSpPr/>
          <p:nvPr>
            <p:custDataLst>
              <p:tags r:id="rId3"/>
            </p:custDataLst>
          </p:nvPr>
        </p:nvGrpSpPr>
        <p:grpSpPr>
          <a:xfrm>
            <a:off x="0" y="4744778"/>
            <a:ext cx="5066665" cy="2120842"/>
            <a:chOff x="0" y="5477"/>
            <a:chExt cx="12744" cy="5335"/>
          </a:xfrm>
        </p:grpSpPr>
        <p:sp>
          <p:nvSpPr>
            <p:cNvPr id="23" name="任意多边形: 形状 22"/>
            <p:cNvSpPr/>
            <p:nvPr>
              <p:custDataLst>
                <p:tags r:id="rId4"/>
              </p:custDataLst>
            </p:nvPr>
          </p:nvSpPr>
          <p:spPr>
            <a:xfrm>
              <a:off x="2" y="5477"/>
              <a:ext cx="12742" cy="5335"/>
            </a:xfrm>
            <a:custGeom>
              <a:avLst/>
              <a:gdLst>
                <a:gd name="connsiteX0" fmla="*/ 0 w 7228154"/>
                <a:gd name="connsiteY0" fmla="*/ 0 h 4082474"/>
                <a:gd name="connsiteX1" fmla="*/ 0 w 7228154"/>
                <a:gd name="connsiteY1" fmla="*/ 4082475 h 4082474"/>
                <a:gd name="connsiteX2" fmla="*/ 7228154 w 7228154"/>
                <a:gd name="connsiteY2" fmla="*/ 4082475 h 4082474"/>
              </a:gdLst>
              <a:ahLst/>
              <a:cxnLst>
                <a:cxn ang="0">
                  <a:pos x="connsiteX0" y="connsiteY0"/>
                </a:cxn>
                <a:cxn ang="0">
                  <a:pos x="connsiteX1" y="connsiteY1"/>
                </a:cxn>
                <a:cxn ang="0">
                  <a:pos x="connsiteX2" y="connsiteY2"/>
                </a:cxn>
              </a:cxnLst>
              <a:rect l="l" t="t" r="r" b="b"/>
              <a:pathLst>
                <a:path w="7228154" h="4082474">
                  <a:moveTo>
                    <a:pt x="0" y="0"/>
                  </a:moveTo>
                  <a:lnTo>
                    <a:pt x="0" y="4082475"/>
                  </a:lnTo>
                  <a:lnTo>
                    <a:pt x="7228154" y="4082475"/>
                  </a:lnTo>
                  <a:close/>
                </a:path>
              </a:pathLst>
            </a:custGeom>
            <a:solidFill>
              <a:schemeClr val="accent4"/>
            </a:solidFill>
            <a:ln w="6335" cap="flat">
              <a:noFill/>
              <a:prstDash val="solid"/>
              <a:miter/>
            </a:ln>
          </p:spPr>
          <p:txBody>
            <a:bodyPr rtlCol="0" anchor="ctr"/>
            <a:lstStyle/>
            <a:p>
              <a:endParaRPr lang="zh-CN" altLang="en-US" dirty="0"/>
            </a:p>
          </p:txBody>
        </p:sp>
        <p:sp>
          <p:nvSpPr>
            <p:cNvPr id="24" name="任意多边形: 形状 23"/>
            <p:cNvSpPr/>
            <p:nvPr>
              <p:custDataLst>
                <p:tags r:id="rId5"/>
              </p:custDataLst>
            </p:nvPr>
          </p:nvSpPr>
          <p:spPr>
            <a:xfrm>
              <a:off x="0" y="6151"/>
              <a:ext cx="11383" cy="4661"/>
            </a:xfrm>
            <a:custGeom>
              <a:avLst/>
              <a:gdLst>
                <a:gd name="connsiteX0" fmla="*/ 0 w 7228154"/>
                <a:gd name="connsiteY0" fmla="*/ 0 h 4082474"/>
                <a:gd name="connsiteX1" fmla="*/ 0 w 7228154"/>
                <a:gd name="connsiteY1" fmla="*/ 4082475 h 4082474"/>
                <a:gd name="connsiteX2" fmla="*/ 7228155 w 7228154"/>
                <a:gd name="connsiteY2" fmla="*/ 4082475 h 4082474"/>
              </a:gdLst>
              <a:ahLst/>
              <a:cxnLst>
                <a:cxn ang="0">
                  <a:pos x="connsiteX0" y="connsiteY0"/>
                </a:cxn>
                <a:cxn ang="0">
                  <a:pos x="connsiteX1" y="connsiteY1"/>
                </a:cxn>
                <a:cxn ang="0">
                  <a:pos x="connsiteX2" y="connsiteY2"/>
                </a:cxn>
              </a:cxnLst>
              <a:rect l="l" t="t" r="r" b="b"/>
              <a:pathLst>
                <a:path w="7228154" h="4082474">
                  <a:moveTo>
                    <a:pt x="0" y="0"/>
                  </a:moveTo>
                  <a:lnTo>
                    <a:pt x="0" y="4082475"/>
                  </a:lnTo>
                  <a:lnTo>
                    <a:pt x="7228155" y="4082475"/>
                  </a:lnTo>
                  <a:close/>
                </a:path>
              </a:pathLst>
            </a:custGeom>
            <a:solidFill>
              <a:schemeClr val="accent6"/>
            </a:solidFill>
            <a:ln w="6335" cap="flat">
              <a:noFill/>
              <a:prstDash val="solid"/>
              <a:miter/>
            </a:ln>
          </p:spPr>
          <p:txBody>
            <a:bodyPr rtlCol="0" anchor="ctr"/>
            <a:lstStyle/>
            <a:p>
              <a:endParaRPr lang="zh-CN" altLang="en-US" dirty="0"/>
            </a:p>
          </p:txBody>
        </p:sp>
      </p:grpSp>
      <p:sp>
        <p:nvSpPr>
          <p:cNvPr id="25" name="任意多边形: 形状 24"/>
          <p:cNvSpPr/>
          <p:nvPr>
            <p:custDataLst>
              <p:tags r:id="rId6"/>
            </p:custDataLst>
          </p:nvPr>
        </p:nvSpPr>
        <p:spPr>
          <a:xfrm>
            <a:off x="0" y="0"/>
            <a:ext cx="2552700" cy="4409440"/>
          </a:xfrm>
          <a:custGeom>
            <a:avLst/>
            <a:gdLst>
              <a:gd name="connsiteX0" fmla="*/ 0 w 7837895"/>
              <a:gd name="connsiteY0" fmla="*/ 4409530 h 4409529"/>
              <a:gd name="connsiteX1" fmla="*/ 0 w 7837895"/>
              <a:gd name="connsiteY1" fmla="*/ 0 h 4409529"/>
              <a:gd name="connsiteX2" fmla="*/ 7837896 w 7837895"/>
              <a:gd name="connsiteY2" fmla="*/ 0 h 4409529"/>
            </a:gdLst>
            <a:ahLst/>
            <a:cxnLst>
              <a:cxn ang="0">
                <a:pos x="connsiteX0" y="connsiteY0"/>
              </a:cxn>
              <a:cxn ang="0">
                <a:pos x="connsiteX1" y="connsiteY1"/>
              </a:cxn>
              <a:cxn ang="0">
                <a:pos x="connsiteX2" y="connsiteY2"/>
              </a:cxn>
            </a:cxnLst>
            <a:rect l="l" t="t" r="r" b="b"/>
            <a:pathLst>
              <a:path w="7837895" h="4409529">
                <a:moveTo>
                  <a:pt x="0" y="4409530"/>
                </a:moveTo>
                <a:lnTo>
                  <a:pt x="0" y="0"/>
                </a:lnTo>
                <a:lnTo>
                  <a:pt x="7837896" y="0"/>
                </a:lnTo>
                <a:close/>
              </a:path>
            </a:pathLst>
          </a:custGeom>
          <a:solidFill>
            <a:schemeClr val="accent1"/>
          </a:solidFill>
          <a:ln w="6335" cap="flat">
            <a:noFill/>
            <a:prstDash val="solid"/>
            <a:miter/>
          </a:ln>
        </p:spPr>
        <p:txBody>
          <a:bodyPr rtlCol="0" anchor="ctr"/>
          <a:lstStyle/>
          <a:p>
            <a:endParaRPr lang="zh-CN" altLang="en-US" dirty="0"/>
          </a:p>
        </p:txBody>
      </p:sp>
      <p:cxnSp>
        <p:nvCxnSpPr>
          <p:cNvPr id="26" name="直接连接符 25"/>
          <p:cNvCxnSpPr/>
          <p:nvPr>
            <p:custDataLst>
              <p:tags r:id="rId7"/>
            </p:custDataLst>
          </p:nvPr>
        </p:nvCxnSpPr>
        <p:spPr>
          <a:xfrm>
            <a:off x="2800732" y="3622040"/>
            <a:ext cx="659053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ctrTitle" hasCustomPrompt="1"/>
            <p:custDataLst>
              <p:tags r:id="rId8"/>
            </p:custDataLst>
          </p:nvPr>
        </p:nvSpPr>
        <p:spPr>
          <a:xfrm>
            <a:off x="1755527" y="1331623"/>
            <a:ext cx="8680946" cy="2121978"/>
          </a:xfrm>
        </p:spPr>
        <p:txBody>
          <a:bodyPr lIns="90000" tIns="46800" rIns="90000" bIns="0" anchor="b" anchorCtr="0">
            <a:normAutofit/>
          </a:bodyPr>
          <a:lstStyle>
            <a:lvl1pPr algn="ctr">
              <a:defRPr sz="5400" spc="600" baseline="0">
                <a:solidFill>
                  <a:schemeClr val="tx1">
                    <a:lumMod val="75000"/>
                    <a:lumOff val="25000"/>
                  </a:schemeClr>
                </a:solidFill>
                <a:latin typeface="Arial" panose="020B0604020202020204" pitchFamily="34" charset="0"/>
                <a:ea typeface="汉仪旗黑-85S" panose="00020600040101010101" pitchFamily="18" charset="-122"/>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9"/>
            </p:custDataLst>
          </p:nvPr>
        </p:nvSpPr>
        <p:spPr>
          <a:xfrm>
            <a:off x="2192655" y="3713619"/>
            <a:ext cx="7896859" cy="511698"/>
          </a:xfrm>
        </p:spPr>
        <p:txBody>
          <a:bodyPr lIns="90170" tIns="46990" rIns="90170" bIns="46990" anchor="ctr" anchorCtr="0">
            <a:normAutofit/>
          </a:bodyPr>
          <a:lstStyle>
            <a:lvl1pPr marL="0" indent="0" algn="ctr" eaLnBrk="1" fontAlgn="auto" latinLnBrk="0" hangingPunct="1">
              <a:lnSpc>
                <a:spcPct val="100000"/>
              </a:lnSpc>
              <a:buNone/>
              <a:defRPr sz="2400" u="none" strike="noStrike" kern="1200" cap="none" spc="200" normalizeH="0" baseline="0">
                <a:solidFill>
                  <a:schemeClr val="tx1">
                    <a:lumMod val="75000"/>
                    <a:lumOff val="2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10"/>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11"/>
            </p:custDataLst>
          </p:nvPr>
        </p:nvSpPr>
        <p:spPr/>
        <p:txBody>
          <a:bodyPr/>
          <a:lstStyle/>
          <a:p>
            <a:endParaRPr lang="zh-CN" altLang="en-US" dirty="0"/>
          </a:p>
        </p:txBody>
      </p:sp>
      <p:sp>
        <p:nvSpPr>
          <p:cNvPr id="18" name="灯片编号占位符 17"/>
          <p:cNvSpPr>
            <a:spLocks noGrp="1"/>
          </p:cNvSpPr>
          <p:nvPr>
            <p:ph type="sldNum" sz="quarter" idx="12"/>
            <p:custDataLst>
              <p:tags r:id="rId12"/>
            </p:custDataLst>
          </p:nvPr>
        </p:nvSpPr>
        <p:spPr/>
        <p:txBody>
          <a:bodyPr/>
          <a:lstStyle/>
          <a:p>
            <a:fld id="{49AE70B2-8BF9-45C0-BB95-33D1B9D3A854}" type="slidenum">
              <a:rPr lang="zh-CN" altLang="en-US" smtClean="0"/>
            </a:fld>
            <a:endParaRPr lang="zh-CN" altLang="en-US" dirty="0"/>
          </a:p>
        </p:txBody>
      </p:sp>
      <p:sp>
        <p:nvSpPr>
          <p:cNvPr id="5" name="文本占位符 4"/>
          <p:cNvSpPr>
            <a:spLocks noGrp="1"/>
          </p:cNvSpPr>
          <p:nvPr>
            <p:ph type="body" sz="quarter" idx="13" hasCustomPrompt="1"/>
            <p:custDataLst>
              <p:tags r:id="rId13"/>
            </p:custDataLst>
          </p:nvPr>
        </p:nvSpPr>
        <p:spPr>
          <a:xfrm>
            <a:off x="2552700" y="4299889"/>
            <a:ext cx="7107238" cy="511698"/>
          </a:xfrm>
        </p:spPr>
        <p:txBody>
          <a:bodyPr lIns="90000" tIns="46800" rIns="90000" bIns="46800">
            <a:normAutofit/>
          </a:bodyPr>
          <a:lstStyle>
            <a:lvl1pPr marL="0" indent="0" algn="ctr">
              <a:buNone/>
              <a:defRPr sz="1800">
                <a:solidFill>
                  <a:schemeClr val="tx1">
                    <a:lumMod val="75000"/>
                    <a:lumOff val="25000"/>
                  </a:schemeClr>
                </a:solidFill>
              </a:defRPr>
            </a:lvl1pPr>
          </a:lstStyle>
          <a:p>
            <a:pPr lvl="0"/>
            <a:r>
              <a:rPr lang="zh-CN" altLang="en-US" dirty="0"/>
              <a:t>单击此处编辑文本</a:t>
            </a:r>
            <a:endParaRPr lang="zh-CN" altLang="en-US" dirty="0"/>
          </a:p>
        </p:txBody>
      </p:sp>
      <p:sp>
        <p:nvSpPr>
          <p:cNvPr id="7" name="文本占位符 6"/>
          <p:cNvSpPr>
            <a:spLocks noGrp="1"/>
          </p:cNvSpPr>
          <p:nvPr>
            <p:ph type="body" sz="quarter" idx="14" hasCustomPrompt="1"/>
            <p:custDataLst>
              <p:tags r:id="rId14"/>
            </p:custDataLst>
          </p:nvPr>
        </p:nvSpPr>
        <p:spPr>
          <a:xfrm>
            <a:off x="2552700" y="4790718"/>
            <a:ext cx="7107238" cy="511698"/>
          </a:xfrm>
        </p:spPr>
        <p:txBody>
          <a:bodyPr lIns="90000" tIns="46800" rIns="90000" bIns="46800">
            <a:normAutofit/>
          </a:bodyPr>
          <a:lstStyle>
            <a:lvl1pPr marL="0" indent="0" algn="ctr">
              <a:buNone/>
              <a:defRPr sz="1800">
                <a:solidFill>
                  <a:schemeClr val="tx1">
                    <a:lumMod val="75000"/>
                    <a:lumOff val="25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73660" y="4859655"/>
            <a:ext cx="5760085" cy="1998345"/>
            <a:chOff x="4151937" y="5109029"/>
            <a:chExt cx="2721846" cy="944356"/>
          </a:xfrm>
        </p:grpSpPr>
        <p:sp>
          <p:nvSpPr>
            <p:cNvPr id="13" name="等腰三角形 12"/>
            <p:cNvSpPr/>
            <p:nvPr>
              <p:custDataLst>
                <p:tags r:id="rId3"/>
              </p:custDataLst>
            </p:nvPr>
          </p:nvSpPr>
          <p:spPr>
            <a:xfrm>
              <a:off x="4565168" y="5109029"/>
              <a:ext cx="1912727" cy="944356"/>
            </a:xfrm>
            <a:prstGeom prst="triangle">
              <a:avLst/>
            </a:prstGeom>
            <a:solidFill>
              <a:schemeClr val="accent6"/>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14" name="等腰三角形 13"/>
            <p:cNvSpPr/>
            <p:nvPr>
              <p:custDataLst>
                <p:tags r:id="rId4"/>
              </p:custDataLst>
            </p:nvPr>
          </p:nvSpPr>
          <p:spPr>
            <a:xfrm>
              <a:off x="5562405" y="5405929"/>
              <a:ext cx="1311378" cy="647456"/>
            </a:xfrm>
            <a:prstGeom prst="triangle">
              <a:avLst/>
            </a:prstGeom>
            <a:solidFill>
              <a:schemeClr val="accent1">
                <a:alpha val="92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20" name="等腰三角形 19"/>
            <p:cNvSpPr/>
            <p:nvPr>
              <p:custDataLst>
                <p:tags r:id="rId5"/>
              </p:custDataLst>
            </p:nvPr>
          </p:nvSpPr>
          <p:spPr>
            <a:xfrm>
              <a:off x="4786508" y="5720585"/>
              <a:ext cx="674063" cy="332800"/>
            </a:xfrm>
            <a:prstGeom prst="triangle">
              <a:avLst/>
            </a:prstGeom>
            <a:solidFill>
              <a:schemeClr val="accent1">
                <a:lumMod val="5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22" name="等腰三角形 21"/>
            <p:cNvSpPr/>
            <p:nvPr>
              <p:custDataLst>
                <p:tags r:id="rId6"/>
              </p:custDataLst>
            </p:nvPr>
          </p:nvSpPr>
          <p:spPr>
            <a:xfrm>
              <a:off x="4151937" y="5645342"/>
              <a:ext cx="826463" cy="408043"/>
            </a:xfrm>
            <a:prstGeom prst="triangle">
              <a:avLst/>
            </a:prstGeom>
            <a:solidFill>
              <a:schemeClr val="accent4">
                <a:lumMod val="60000"/>
                <a:lumOff val="4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dirty="0"/>
            </a:p>
          </p:txBody>
        </p:sp>
        <p:sp>
          <p:nvSpPr>
            <p:cNvPr id="23" name="等腰三角形 22"/>
            <p:cNvSpPr/>
            <p:nvPr>
              <p:custDataLst>
                <p:tags r:id="rId7"/>
              </p:custDataLst>
            </p:nvPr>
          </p:nvSpPr>
          <p:spPr>
            <a:xfrm>
              <a:off x="6313124" y="5516676"/>
              <a:ext cx="266605" cy="131629"/>
            </a:xfrm>
            <a:prstGeom prst="triangle">
              <a:avLst/>
            </a:prstGeom>
            <a:solidFill>
              <a:schemeClr val="accent5"/>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24" name="等腰三角形 23"/>
            <p:cNvSpPr/>
            <p:nvPr>
              <p:custDataLst>
                <p:tags r:id="rId8"/>
              </p:custDataLst>
            </p:nvPr>
          </p:nvSpPr>
          <p:spPr>
            <a:xfrm>
              <a:off x="5572277" y="5720585"/>
              <a:ext cx="431377" cy="212981"/>
            </a:xfrm>
            <a:prstGeom prst="triangle">
              <a:avLst/>
            </a:prstGeom>
            <a:solidFill>
              <a:schemeClr val="accent5"/>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25" name="等腰三角形 24"/>
            <p:cNvSpPr/>
            <p:nvPr>
              <p:custDataLst>
                <p:tags r:id="rId9"/>
              </p:custDataLst>
            </p:nvPr>
          </p:nvSpPr>
          <p:spPr>
            <a:xfrm>
              <a:off x="5618478" y="5234511"/>
              <a:ext cx="169487" cy="83680"/>
            </a:xfrm>
            <a:prstGeom prst="triangle">
              <a:avLst/>
            </a:prstGeom>
            <a:solidFill>
              <a:schemeClr val="accent1">
                <a:lumMod val="5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26" name="等腰三角形 25"/>
            <p:cNvSpPr/>
            <p:nvPr>
              <p:custDataLst>
                <p:tags r:id="rId10"/>
              </p:custDataLst>
            </p:nvPr>
          </p:nvSpPr>
          <p:spPr>
            <a:xfrm>
              <a:off x="4565168" y="5348993"/>
              <a:ext cx="266605" cy="131629"/>
            </a:xfrm>
            <a:prstGeom prst="triangle">
              <a:avLst/>
            </a:prstGeom>
            <a:solidFill>
              <a:schemeClr val="accent2">
                <a:lumMod val="60000"/>
                <a:lumOff val="4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27" name="等腰三角形 26"/>
            <p:cNvSpPr/>
            <p:nvPr>
              <p:custDataLst>
                <p:tags r:id="rId11"/>
              </p:custDataLst>
            </p:nvPr>
          </p:nvSpPr>
          <p:spPr>
            <a:xfrm>
              <a:off x="4202503" y="5803305"/>
              <a:ext cx="169487" cy="83680"/>
            </a:xfrm>
            <a:prstGeom prst="triangle">
              <a:avLst/>
            </a:prstGeom>
            <a:solidFill>
              <a:schemeClr val="accent2">
                <a:lumMod val="60000"/>
                <a:lumOff val="4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grpSp>
      <p:grpSp>
        <p:nvGrpSpPr>
          <p:cNvPr id="28" name="组合 27"/>
          <p:cNvGrpSpPr/>
          <p:nvPr>
            <p:custDataLst>
              <p:tags r:id="rId12"/>
            </p:custDataLst>
          </p:nvPr>
        </p:nvGrpSpPr>
        <p:grpSpPr>
          <a:xfrm rot="10800000">
            <a:off x="6449060" y="0"/>
            <a:ext cx="5737860" cy="1990725"/>
            <a:chOff x="4151937" y="5109029"/>
            <a:chExt cx="2721846" cy="944356"/>
          </a:xfrm>
        </p:grpSpPr>
        <p:sp>
          <p:nvSpPr>
            <p:cNvPr id="29" name="等腰三角形 28"/>
            <p:cNvSpPr/>
            <p:nvPr>
              <p:custDataLst>
                <p:tags r:id="rId13"/>
              </p:custDataLst>
            </p:nvPr>
          </p:nvSpPr>
          <p:spPr>
            <a:xfrm>
              <a:off x="4565168" y="5109029"/>
              <a:ext cx="1912727" cy="944356"/>
            </a:xfrm>
            <a:prstGeom prst="triangle">
              <a:avLst/>
            </a:prstGeom>
            <a:solidFill>
              <a:schemeClr val="accent6"/>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dirty="0"/>
            </a:p>
          </p:txBody>
        </p:sp>
        <p:sp>
          <p:nvSpPr>
            <p:cNvPr id="30" name="等腰三角形 29"/>
            <p:cNvSpPr/>
            <p:nvPr>
              <p:custDataLst>
                <p:tags r:id="rId14"/>
              </p:custDataLst>
            </p:nvPr>
          </p:nvSpPr>
          <p:spPr>
            <a:xfrm>
              <a:off x="5562405" y="5405929"/>
              <a:ext cx="1311378" cy="647456"/>
            </a:xfrm>
            <a:prstGeom prst="triangle">
              <a:avLst/>
            </a:prstGeom>
            <a:solidFill>
              <a:schemeClr val="accent1">
                <a:alpha val="92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1" name="等腰三角形 30"/>
            <p:cNvSpPr/>
            <p:nvPr>
              <p:custDataLst>
                <p:tags r:id="rId15"/>
              </p:custDataLst>
            </p:nvPr>
          </p:nvSpPr>
          <p:spPr>
            <a:xfrm>
              <a:off x="4786508" y="5720585"/>
              <a:ext cx="674063" cy="332800"/>
            </a:xfrm>
            <a:prstGeom prst="triangle">
              <a:avLst/>
            </a:prstGeom>
            <a:solidFill>
              <a:schemeClr val="accent1">
                <a:lumMod val="5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2" name="等腰三角形 31"/>
            <p:cNvSpPr/>
            <p:nvPr>
              <p:custDataLst>
                <p:tags r:id="rId16"/>
              </p:custDataLst>
            </p:nvPr>
          </p:nvSpPr>
          <p:spPr>
            <a:xfrm>
              <a:off x="4151937" y="5645342"/>
              <a:ext cx="826463" cy="408043"/>
            </a:xfrm>
            <a:prstGeom prst="triangle">
              <a:avLst/>
            </a:prstGeom>
            <a:solidFill>
              <a:schemeClr val="accent4">
                <a:lumMod val="60000"/>
                <a:lumOff val="4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3" name="等腰三角形 32"/>
            <p:cNvSpPr/>
            <p:nvPr>
              <p:custDataLst>
                <p:tags r:id="rId17"/>
              </p:custDataLst>
            </p:nvPr>
          </p:nvSpPr>
          <p:spPr>
            <a:xfrm>
              <a:off x="6313124" y="5516676"/>
              <a:ext cx="266605" cy="131629"/>
            </a:xfrm>
            <a:prstGeom prst="triangle">
              <a:avLst/>
            </a:prstGeom>
            <a:solidFill>
              <a:schemeClr val="accent5"/>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4" name="等腰三角形 33"/>
            <p:cNvSpPr/>
            <p:nvPr>
              <p:custDataLst>
                <p:tags r:id="rId18"/>
              </p:custDataLst>
            </p:nvPr>
          </p:nvSpPr>
          <p:spPr>
            <a:xfrm>
              <a:off x="5572277" y="5720585"/>
              <a:ext cx="431377" cy="212981"/>
            </a:xfrm>
            <a:prstGeom prst="triangle">
              <a:avLst/>
            </a:prstGeom>
            <a:solidFill>
              <a:schemeClr val="accent5"/>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5" name="等腰三角形 34"/>
            <p:cNvSpPr/>
            <p:nvPr>
              <p:custDataLst>
                <p:tags r:id="rId19"/>
              </p:custDataLst>
            </p:nvPr>
          </p:nvSpPr>
          <p:spPr>
            <a:xfrm>
              <a:off x="5618478" y="5234511"/>
              <a:ext cx="169487" cy="83680"/>
            </a:xfrm>
            <a:prstGeom prst="triangle">
              <a:avLst/>
            </a:prstGeom>
            <a:solidFill>
              <a:schemeClr val="accent1">
                <a:lumMod val="5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6" name="等腰三角形 35"/>
            <p:cNvSpPr/>
            <p:nvPr>
              <p:custDataLst>
                <p:tags r:id="rId20"/>
              </p:custDataLst>
            </p:nvPr>
          </p:nvSpPr>
          <p:spPr>
            <a:xfrm>
              <a:off x="4565168" y="5348993"/>
              <a:ext cx="266605" cy="131629"/>
            </a:xfrm>
            <a:prstGeom prst="triangle">
              <a:avLst/>
            </a:prstGeom>
            <a:solidFill>
              <a:schemeClr val="accent2">
                <a:lumMod val="60000"/>
                <a:lumOff val="4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7" name="等腰三角形 36"/>
            <p:cNvSpPr/>
            <p:nvPr>
              <p:custDataLst>
                <p:tags r:id="rId21"/>
              </p:custDataLst>
            </p:nvPr>
          </p:nvSpPr>
          <p:spPr>
            <a:xfrm>
              <a:off x="4202503" y="5803305"/>
              <a:ext cx="169487" cy="83680"/>
            </a:xfrm>
            <a:prstGeom prst="triangle">
              <a:avLst/>
            </a:prstGeom>
            <a:solidFill>
              <a:schemeClr val="accent2">
                <a:lumMod val="60000"/>
                <a:lumOff val="4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grpSp>
      <p:sp>
        <p:nvSpPr>
          <p:cNvPr id="2" name="标题 1"/>
          <p:cNvSpPr>
            <a:spLocks noGrp="1"/>
          </p:cNvSpPr>
          <p:nvPr>
            <p:ph type="title" hasCustomPrompt="1"/>
            <p:custDataLst>
              <p:tags r:id="rId22"/>
            </p:custDataLst>
          </p:nvPr>
        </p:nvSpPr>
        <p:spPr>
          <a:xfrm>
            <a:off x="2793365" y="2295525"/>
            <a:ext cx="6605270" cy="1950085"/>
          </a:xfrm>
        </p:spPr>
        <p:txBody>
          <a:bodyPr vert="horz" lIns="90170" tIns="46990" rIns="90170" bIns="46990" rtlCol="0" anchor="ctr" anchorCtr="0">
            <a:normAutofit/>
          </a:bodyPr>
          <a:lstStyle>
            <a:lvl1pPr marL="0" marR="0" algn="ctr" defTabSz="914400" rtl="0" eaLnBrk="1" fontAlgn="auto" latinLnBrk="0" hangingPunct="1">
              <a:lnSpc>
                <a:spcPct val="100000"/>
              </a:lnSpc>
              <a:buNone/>
              <a:defRPr kumimoji="0" lang="zh-CN" altLang="en-US" sz="9600" b="1" i="0" u="none" strike="noStrike" kern="1200" cap="none" spc="600" normalizeH="0" baseline="0" noProof="1" dirty="0">
                <a:solidFill>
                  <a:schemeClr val="tx1">
                    <a:lumMod val="75000"/>
                    <a:lumOff val="25000"/>
                  </a:schemeClr>
                </a:solidFill>
                <a:uFillTx/>
                <a:latin typeface="Arial" panose="020B0604020202020204" pitchFamily="34" charset="0"/>
                <a:ea typeface="汉仪旗黑-85S" panose="00020600040101010101" pitchFamily="18" charset="-122"/>
                <a:cs typeface="+mj-cs"/>
                <a:sym typeface="+mn-ea"/>
              </a:defRPr>
            </a:lvl1pPr>
          </a:lstStyle>
          <a:p>
            <a:pPr lvl="0"/>
            <a:r>
              <a:rPr dirty="0">
                <a:sym typeface="+mn-ea"/>
              </a:rPr>
              <a:t>编辑标题</a:t>
            </a:r>
            <a:endParaRPr dirty="0">
              <a:sym typeface="+mn-ea"/>
            </a:endParaRPr>
          </a:p>
        </p:txBody>
      </p:sp>
      <p:sp>
        <p:nvSpPr>
          <p:cNvPr id="3" name="日期占位符 2"/>
          <p:cNvSpPr>
            <a:spLocks noGrp="1"/>
          </p:cNvSpPr>
          <p:nvPr>
            <p:ph type="dt" sz="half" idx="10"/>
            <p:custDataLst>
              <p:tags r:id="rId2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24"/>
            </p:custDataLst>
          </p:nvPr>
        </p:nvSpPr>
        <p:spPr/>
        <p:txBody>
          <a:bodyPr/>
          <a:lstStyle/>
          <a:p>
            <a:endParaRPr lang="zh-CN" altLang="en-US"/>
          </a:p>
        </p:txBody>
      </p:sp>
      <p:sp>
        <p:nvSpPr>
          <p:cNvPr id="5" name="灯片编号占位符 4"/>
          <p:cNvSpPr>
            <a:spLocks noGrp="1"/>
          </p:cNvSpPr>
          <p:nvPr>
            <p:ph type="sldNum" sz="quarter" idx="12"/>
            <p:custDataLst>
              <p:tags r:id="rId2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9" name="任意多边形: 形状 3"/>
          <p:cNvSpPr/>
          <p:nvPr>
            <p:custDataLst>
              <p:tags r:id="rId2"/>
            </p:custDataLst>
          </p:nvPr>
        </p:nvSpPr>
        <p:spPr>
          <a:xfrm>
            <a:off x="4930775" y="6114415"/>
            <a:ext cx="7261225" cy="66421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10" name="任意多边形: 形状 4"/>
          <p:cNvSpPr/>
          <p:nvPr>
            <p:custDataLst>
              <p:tags r:id="rId3"/>
            </p:custDataLst>
          </p:nvPr>
        </p:nvSpPr>
        <p:spPr>
          <a:xfrm>
            <a:off x="4930775" y="6193790"/>
            <a:ext cx="7261225" cy="66421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sp>
        <p:nvSpPr>
          <p:cNvPr id="11" name="任意多边形: 形状 7"/>
          <p:cNvSpPr/>
          <p:nvPr>
            <p:custDataLst>
              <p:tags r:id="rId4"/>
            </p:custDataLst>
          </p:nvPr>
        </p:nvSpPr>
        <p:spPr>
          <a:xfrm>
            <a:off x="0" y="6148705"/>
            <a:ext cx="7843520" cy="720090"/>
          </a:xfrm>
          <a:custGeom>
            <a:avLst/>
            <a:gdLst>
              <a:gd name="connsiteX0" fmla="*/ 7843520 w 7843519"/>
              <a:gd name="connsiteY0" fmla="*/ 1186815 h 1186815"/>
              <a:gd name="connsiteX1" fmla="*/ 0 w 7843519"/>
              <a:gd name="connsiteY1" fmla="*/ 1186815 h 1186815"/>
              <a:gd name="connsiteX2" fmla="*/ 0 w 7843519"/>
              <a:gd name="connsiteY2" fmla="*/ 0 h 1186815"/>
            </a:gdLst>
            <a:ahLst/>
            <a:cxnLst>
              <a:cxn ang="0">
                <a:pos x="connsiteX0" y="connsiteY0"/>
              </a:cxn>
              <a:cxn ang="0">
                <a:pos x="connsiteX1" y="connsiteY1"/>
              </a:cxn>
              <a:cxn ang="0">
                <a:pos x="connsiteX2" y="connsiteY2"/>
              </a:cxn>
            </a:cxnLst>
            <a:rect l="l" t="t" r="r" b="b"/>
            <a:pathLst>
              <a:path w="7843519" h="1186815">
                <a:moveTo>
                  <a:pt x="7843520" y="1186815"/>
                </a:moveTo>
                <a:lnTo>
                  <a:pt x="0" y="1186815"/>
                </a:lnTo>
                <a:lnTo>
                  <a:pt x="0" y="0"/>
                </a:lnTo>
                <a:close/>
              </a:path>
            </a:pathLst>
          </a:custGeom>
          <a:solidFill>
            <a:schemeClr val="accent1"/>
          </a:solidFill>
          <a:ln w="6350" cap="flat">
            <a:noFill/>
            <a:prstDash val="solid"/>
            <a:miter/>
          </a:ln>
        </p:spPr>
        <p:txBody>
          <a:bodyPr rtlCol="0" anchor="ctr"/>
          <a:lstStyle/>
          <a:p>
            <a:endParaRPr lang="zh-CN" altLang="en-US"/>
          </a:p>
        </p:txBody>
      </p:sp>
      <p:sp>
        <p:nvSpPr>
          <p:cNvPr id="2" name="标题 1"/>
          <p:cNvSpPr>
            <a:spLocks noGrp="1"/>
          </p:cNvSpPr>
          <p:nvPr>
            <p:ph type="title"/>
            <p:custDataLst>
              <p:tags r:id="rId5"/>
            </p:custDataLst>
          </p:nvPr>
        </p:nvSpPr>
        <p:spPr/>
        <p:txBody>
          <a:bodyPr/>
          <a:lstStyle>
            <a:lvl1pPr>
              <a:defRPr baseline="0">
                <a:latin typeface="微软雅黑" panose="020B0503020204020204" pitchFamily="34" charset="-122"/>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15"/>
          <p:cNvSpPr/>
          <p:nvPr>
            <p:custDataLst>
              <p:tags r:id="rId3"/>
            </p:custDataLst>
          </p:nvPr>
        </p:nvSpPr>
        <p:spPr>
          <a:xfrm rot="8220000">
            <a:off x="-495300" y="549275"/>
            <a:ext cx="1016635" cy="1052195"/>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grpSp>
        <p:nvGrpSpPr>
          <p:cNvPr id="11" name="组合 10"/>
          <p:cNvGrpSpPr/>
          <p:nvPr/>
        </p:nvGrpSpPr>
        <p:grpSpPr>
          <a:xfrm rot="0">
            <a:off x="11292205" y="4382135"/>
            <a:ext cx="899160" cy="2477770"/>
            <a:chOff x="17783" y="6171"/>
            <a:chExt cx="1416" cy="4632"/>
          </a:xfrm>
        </p:grpSpPr>
        <p:sp>
          <p:nvSpPr>
            <p:cNvPr id="12" name="任意多边形 11"/>
            <p:cNvSpPr/>
            <p:nvPr>
              <p:custDataLst>
                <p:tags r:id="rId4"/>
              </p:custDataLst>
            </p:nvPr>
          </p:nvSpPr>
          <p:spPr>
            <a:xfrm>
              <a:off x="17783" y="6641"/>
              <a:ext cx="1417" cy="4162"/>
            </a:xfrm>
            <a:custGeom>
              <a:avLst/>
              <a:gdLst>
                <a:gd name="ir" fmla="*/ w 3 4"/>
                <a:gd name="ib" fmla="*/ h 3 4"/>
              </a:gdLst>
              <a:ahLst/>
              <a:cxnLst>
                <a:cxn ang="3">
                  <a:pos x="hc" y="t"/>
                </a:cxn>
                <a:cxn ang="cd2">
                  <a:pos x="l" y="vc"/>
                </a:cxn>
                <a:cxn ang="cd4">
                  <a:pos x="hc" y="b"/>
                </a:cxn>
                <a:cxn ang="0">
                  <a:pos x="r" y="vc"/>
                </a:cxn>
              </a:cxnLst>
              <a:rect l="l" t="t" r="r" b="b"/>
              <a:pathLst>
                <a:path w="3741" h="7481">
                  <a:moveTo>
                    <a:pt x="3741" y="0"/>
                  </a:moveTo>
                  <a:lnTo>
                    <a:pt x="3741" y="1"/>
                  </a:lnTo>
                  <a:lnTo>
                    <a:pt x="3741" y="7481"/>
                  </a:lnTo>
                  <a:lnTo>
                    <a:pt x="3741" y="7481"/>
                  </a:lnTo>
                  <a:lnTo>
                    <a:pt x="0" y="3741"/>
                  </a:lnTo>
                  <a:lnTo>
                    <a:pt x="3741" y="0"/>
                  </a:lnTo>
                  <a:close/>
                </a:path>
              </a:pathLst>
            </a:custGeom>
            <a:solidFill>
              <a:schemeClr val="accent6"/>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13" name="任意多边形 11"/>
            <p:cNvSpPr/>
            <p:nvPr>
              <p:custDataLst>
                <p:tags r:id="rId5"/>
              </p:custDataLst>
            </p:nvPr>
          </p:nvSpPr>
          <p:spPr>
            <a:xfrm>
              <a:off x="17783" y="6171"/>
              <a:ext cx="1417" cy="4162"/>
            </a:xfrm>
            <a:custGeom>
              <a:avLst/>
              <a:gdLst>
                <a:gd name="ir" fmla="*/ w 3 4"/>
                <a:gd name="ib" fmla="*/ h 3 4"/>
              </a:gdLst>
              <a:ahLst/>
              <a:cxnLst>
                <a:cxn ang="3">
                  <a:pos x="hc" y="t"/>
                </a:cxn>
                <a:cxn ang="cd2">
                  <a:pos x="l" y="vc"/>
                </a:cxn>
                <a:cxn ang="cd4">
                  <a:pos x="hc" y="b"/>
                </a:cxn>
                <a:cxn ang="0">
                  <a:pos x="r" y="vc"/>
                </a:cxn>
              </a:cxnLst>
              <a:rect l="l" t="t" r="r" b="b"/>
              <a:pathLst>
                <a:path w="3741" h="7481">
                  <a:moveTo>
                    <a:pt x="3741" y="0"/>
                  </a:moveTo>
                  <a:lnTo>
                    <a:pt x="3741" y="1"/>
                  </a:lnTo>
                  <a:lnTo>
                    <a:pt x="3741" y="7481"/>
                  </a:lnTo>
                  <a:lnTo>
                    <a:pt x="3741" y="7481"/>
                  </a:lnTo>
                  <a:lnTo>
                    <a:pt x="0" y="3741"/>
                  </a:lnTo>
                  <a:lnTo>
                    <a:pt x="3741"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grpSp>
      <p:sp>
        <p:nvSpPr>
          <p:cNvPr id="2" name="标题 1"/>
          <p:cNvSpPr>
            <a:spLocks noGrp="1"/>
          </p:cNvSpPr>
          <p:nvPr>
            <p:ph type="title" hasCustomPrompt="1"/>
            <p:custDataLst>
              <p:tags r:id="rId6"/>
            </p:custDataLst>
          </p:nvPr>
        </p:nvSpPr>
        <p:spPr>
          <a:xfrm>
            <a:off x="1281600" y="1249200"/>
            <a:ext cx="9626400" cy="723600"/>
          </a:xfrm>
        </p:spPr>
        <p:txBody>
          <a:bodyPr anchor="ctr">
            <a:normAutofit/>
          </a:bodyPr>
          <a:lstStyle>
            <a:lvl1pPr>
              <a:defRPr sz="3200" baseline="0">
                <a:solidFill>
                  <a:schemeClr val="tx1">
                    <a:lumMod val="85000"/>
                    <a:lumOff val="15000"/>
                  </a:schemeClr>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7"/>
            </p:custDataLst>
          </p:nvPr>
        </p:nvSpPr>
        <p:spPr>
          <a:xfrm>
            <a:off x="1281113" y="2163600"/>
            <a:ext cx="9626600" cy="34452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grpSp>
        <p:nvGrpSpPr>
          <p:cNvPr id="11" name="组合 10"/>
          <p:cNvGrpSpPr/>
          <p:nvPr/>
        </p:nvGrpSpPr>
        <p:grpSpPr>
          <a:xfrm rot="0">
            <a:off x="7926070" y="6221730"/>
            <a:ext cx="4265930" cy="640080"/>
            <a:chOff x="6681" y="8932"/>
            <a:chExt cx="12521" cy="1880"/>
          </a:xfrm>
        </p:grpSpPr>
        <p:sp>
          <p:nvSpPr>
            <p:cNvPr id="12" name="任意多边形: 形状 3"/>
            <p:cNvSpPr/>
            <p:nvPr>
              <p:custDataLst>
                <p:tags r:id="rId2"/>
              </p:custDataLst>
            </p:nvPr>
          </p:nvSpPr>
          <p:spPr>
            <a:xfrm>
              <a:off x="6681" y="8932"/>
              <a:ext cx="12521" cy="188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13" name="任意多边形: 形状 4"/>
            <p:cNvSpPr/>
            <p:nvPr>
              <p:custDataLst>
                <p:tags r:id="rId3"/>
              </p:custDataLst>
            </p:nvPr>
          </p:nvSpPr>
          <p:spPr>
            <a:xfrm>
              <a:off x="7765" y="9076"/>
              <a:ext cx="11435" cy="1724"/>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grpSp>
      <p:sp>
        <p:nvSpPr>
          <p:cNvPr id="14" name="任意多边形: 形状 9"/>
          <p:cNvSpPr/>
          <p:nvPr>
            <p:custDataLst>
              <p:tags r:id="rId4"/>
            </p:custDataLst>
          </p:nvPr>
        </p:nvSpPr>
        <p:spPr>
          <a:xfrm>
            <a:off x="11525250" y="0"/>
            <a:ext cx="666750" cy="769620"/>
          </a:xfrm>
          <a:custGeom>
            <a:avLst/>
            <a:gdLst>
              <a:gd name="connsiteX0" fmla="*/ 969010 w 969009"/>
              <a:gd name="connsiteY0" fmla="*/ 1117600 h 1117600"/>
              <a:gd name="connsiteX1" fmla="*/ 969010 w 969009"/>
              <a:gd name="connsiteY1" fmla="*/ 0 h 1117600"/>
              <a:gd name="connsiteX2" fmla="*/ 0 w 969009"/>
              <a:gd name="connsiteY2" fmla="*/ 0 h 1117600"/>
            </a:gdLst>
            <a:ahLst/>
            <a:cxnLst>
              <a:cxn ang="0">
                <a:pos x="connsiteX0" y="connsiteY0"/>
              </a:cxn>
              <a:cxn ang="0">
                <a:pos x="connsiteX1" y="connsiteY1"/>
              </a:cxn>
              <a:cxn ang="0">
                <a:pos x="connsiteX2" y="connsiteY2"/>
              </a:cxn>
            </a:cxnLst>
            <a:rect l="l" t="t" r="r" b="b"/>
            <a:pathLst>
              <a:path w="969009" h="1117600">
                <a:moveTo>
                  <a:pt x="969010" y="1117600"/>
                </a:moveTo>
                <a:lnTo>
                  <a:pt x="969010" y="0"/>
                </a:lnTo>
                <a:lnTo>
                  <a:pt x="0" y="0"/>
                </a:lnTo>
                <a:close/>
              </a:path>
            </a:pathLst>
          </a:custGeom>
          <a:solidFill>
            <a:schemeClr val="accent1">
              <a:lumMod val="50000"/>
            </a:schemeClr>
          </a:solidFill>
          <a:ln w="6350" cap="flat">
            <a:noFill/>
            <a:prstDash val="solid"/>
            <a:miter/>
          </a:ln>
        </p:spPr>
        <p:txBody>
          <a:bodyPr rtlCol="0" anchor="ctr"/>
          <a:lstStyle/>
          <a:p>
            <a:endParaRPr lang="zh-CN" altLang="en-US"/>
          </a:p>
        </p:txBody>
      </p:sp>
      <p:sp>
        <p:nvSpPr>
          <p:cNvPr id="8" name="矩形 7"/>
          <p:cNvSpPr/>
          <p:nvPr>
            <p:custDataLst>
              <p:tags r:id="rId5"/>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2" name="标题 1"/>
          <p:cNvSpPr>
            <a:spLocks noGrp="1"/>
          </p:cNvSpPr>
          <p:nvPr>
            <p:ph type="title" hasCustomPrompt="1"/>
            <p:custDataLst>
              <p:tags r:id="rId6"/>
            </p:custDataLst>
          </p:nvPr>
        </p:nvSpPr>
        <p:spPr>
          <a:xfrm>
            <a:off x="583200" y="770400"/>
            <a:ext cx="3960000" cy="882000"/>
          </a:xfrm>
        </p:spPr>
        <p:txBody>
          <a:bodyPr anchor="ctr">
            <a:normAutofit/>
          </a:bodyPr>
          <a:lstStyle>
            <a:lvl1pPr>
              <a:defRPr sz="3600" baseline="0">
                <a:solidFill>
                  <a:schemeClr val="bg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586800" y="1764000"/>
            <a:ext cx="3956400" cy="4093200"/>
          </a:xfrm>
        </p:spPr>
        <p:txBody>
          <a:bodyPr/>
          <a:lstStyle>
            <a:lvl1pPr>
              <a:defRPr baseline="0">
                <a:solidFill>
                  <a:schemeClr val="bg1"/>
                </a:solidFill>
                <a:latin typeface="Arial" panose="020B0604020202020204" pitchFamily="34" charset="0"/>
                <a:ea typeface="微软雅黑" panose="020B0503020204020204" pitchFamily="34" charset="-122"/>
              </a:defRPr>
            </a:lvl1pPr>
            <a:lvl2pPr>
              <a:defRPr baseline="0">
                <a:solidFill>
                  <a:schemeClr val="bg1"/>
                </a:solidFill>
                <a:latin typeface="Arial" panose="020B0604020202020204" pitchFamily="34" charset="0"/>
                <a:ea typeface="微软雅黑" panose="020B0503020204020204" pitchFamily="34" charset="-122"/>
              </a:defRPr>
            </a:lvl2pPr>
            <a:lvl3pPr>
              <a:defRPr baseline="0">
                <a:solidFill>
                  <a:schemeClr val="bg1"/>
                </a:solidFill>
                <a:latin typeface="Arial" panose="020B0604020202020204" pitchFamily="34" charset="0"/>
                <a:ea typeface="微软雅黑" panose="020B0503020204020204" pitchFamily="34" charset="-122"/>
              </a:defRPr>
            </a:lvl3pPr>
            <a:lvl4pPr>
              <a:defRPr baseline="0">
                <a:solidFill>
                  <a:schemeClr val="bg1"/>
                </a:solidFill>
                <a:latin typeface="Arial" panose="020B0604020202020204" pitchFamily="34" charset="0"/>
                <a:ea typeface="微软雅黑" panose="020B0503020204020204" pitchFamily="34" charset="-122"/>
              </a:defRPr>
            </a:lvl4pPr>
            <a:lvl5pPr>
              <a:defRPr baseline="0">
                <a:solidFill>
                  <a:schemeClr val="bg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5101200" y="769938"/>
            <a:ext cx="6480000" cy="5087937"/>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3" name="任意多边形: 形状 3"/>
          <p:cNvSpPr/>
          <p:nvPr>
            <p:custDataLst>
              <p:tags r:id="rId2"/>
            </p:custDataLst>
          </p:nvPr>
        </p:nvSpPr>
        <p:spPr>
          <a:xfrm>
            <a:off x="4930775" y="6388735"/>
            <a:ext cx="7261225" cy="41910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14" name="任意多边形: 形状 4"/>
          <p:cNvSpPr/>
          <p:nvPr>
            <p:custDataLst>
              <p:tags r:id="rId3"/>
            </p:custDataLst>
          </p:nvPr>
        </p:nvSpPr>
        <p:spPr>
          <a:xfrm>
            <a:off x="4930775" y="6438900"/>
            <a:ext cx="7261225" cy="41910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sp>
        <p:nvSpPr>
          <p:cNvPr id="15" name="任意多边形: 形状 7"/>
          <p:cNvSpPr/>
          <p:nvPr>
            <p:custDataLst>
              <p:tags r:id="rId4"/>
            </p:custDataLst>
          </p:nvPr>
        </p:nvSpPr>
        <p:spPr>
          <a:xfrm>
            <a:off x="0" y="6414135"/>
            <a:ext cx="7843520" cy="454660"/>
          </a:xfrm>
          <a:custGeom>
            <a:avLst/>
            <a:gdLst>
              <a:gd name="connsiteX0" fmla="*/ 7843520 w 7843519"/>
              <a:gd name="connsiteY0" fmla="*/ 1186815 h 1186815"/>
              <a:gd name="connsiteX1" fmla="*/ 0 w 7843519"/>
              <a:gd name="connsiteY1" fmla="*/ 1186815 h 1186815"/>
              <a:gd name="connsiteX2" fmla="*/ 0 w 7843519"/>
              <a:gd name="connsiteY2" fmla="*/ 0 h 1186815"/>
            </a:gdLst>
            <a:ahLst/>
            <a:cxnLst>
              <a:cxn ang="0">
                <a:pos x="connsiteX0" y="connsiteY0"/>
              </a:cxn>
              <a:cxn ang="0">
                <a:pos x="connsiteX1" y="connsiteY1"/>
              </a:cxn>
              <a:cxn ang="0">
                <a:pos x="connsiteX2" y="connsiteY2"/>
              </a:cxn>
            </a:cxnLst>
            <a:rect l="l" t="t" r="r" b="b"/>
            <a:pathLst>
              <a:path w="7843519" h="1186815">
                <a:moveTo>
                  <a:pt x="7843520" y="1186815"/>
                </a:moveTo>
                <a:lnTo>
                  <a:pt x="0" y="1186815"/>
                </a:lnTo>
                <a:lnTo>
                  <a:pt x="0" y="0"/>
                </a:lnTo>
                <a:close/>
              </a:path>
            </a:pathLst>
          </a:custGeom>
          <a:solidFill>
            <a:schemeClr val="accent1"/>
          </a:solidFill>
          <a:ln w="6350" cap="flat">
            <a:noFill/>
            <a:prstDash val="solid"/>
            <a:miter/>
          </a:ln>
        </p:spPr>
        <p:txBody>
          <a:bodyPr rtlCol="0" anchor="ctr"/>
          <a:lstStyle/>
          <a:p>
            <a:endParaRPr lang="zh-CN" altLang="en-US"/>
          </a:p>
        </p:txBody>
      </p:sp>
      <p:sp>
        <p:nvSpPr>
          <p:cNvPr id="10" name="矩形 9"/>
          <p:cNvSpPr/>
          <p:nvPr>
            <p:custDataLst>
              <p:tags r:id="rId5"/>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2" name="标题 1"/>
          <p:cNvSpPr>
            <a:spLocks noGrp="1"/>
          </p:cNvSpPr>
          <p:nvPr>
            <p:ph type="title"/>
            <p:custDataLst>
              <p:tags r:id="rId6"/>
            </p:custDataLst>
          </p:nvPr>
        </p:nvSpPr>
        <p:spPr>
          <a:xfrm>
            <a:off x="612000" y="781200"/>
            <a:ext cx="10976400" cy="626400"/>
          </a:xfrm>
        </p:spPr>
        <p:txBody>
          <a:bodyPr anchor="ctr">
            <a:normAutofit/>
          </a:bodyPr>
          <a:lstStyle>
            <a:lvl1pPr algn="ctr">
              <a:defRPr sz="3600" baseline="0">
                <a:solidFill>
                  <a:schemeClr val="bg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612000" y="1659600"/>
            <a:ext cx="10975975" cy="828000"/>
          </a:xfrm>
        </p:spPr>
        <p:txBody>
          <a:bodyPr/>
          <a:lstStyle>
            <a:lvl1pPr algn="ctr">
              <a:defRPr baseline="0">
                <a:solidFill>
                  <a:schemeClr val="bg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1"/>
            </p:custDataLst>
          </p:nvPr>
        </p:nvSpPr>
        <p:spPr>
          <a:xfrm>
            <a:off x="612775" y="2808000"/>
            <a:ext cx="10965600" cy="34308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12" name="任意多边形: 形状 7"/>
          <p:cNvSpPr/>
          <p:nvPr>
            <p:custDataLst>
              <p:tags r:id="rId2"/>
            </p:custDataLst>
          </p:nvPr>
        </p:nvSpPr>
        <p:spPr>
          <a:xfrm rot="10800000">
            <a:off x="568960" y="0"/>
            <a:ext cx="11623040" cy="454660"/>
          </a:xfrm>
          <a:custGeom>
            <a:avLst/>
            <a:gdLst>
              <a:gd name="connsiteX0" fmla="*/ 7843520 w 7843519"/>
              <a:gd name="connsiteY0" fmla="*/ 1186815 h 1186815"/>
              <a:gd name="connsiteX1" fmla="*/ 0 w 7843519"/>
              <a:gd name="connsiteY1" fmla="*/ 1186815 h 1186815"/>
              <a:gd name="connsiteX2" fmla="*/ 0 w 7843519"/>
              <a:gd name="connsiteY2" fmla="*/ 0 h 1186815"/>
            </a:gdLst>
            <a:ahLst/>
            <a:cxnLst>
              <a:cxn ang="0">
                <a:pos x="connsiteX0" y="connsiteY0"/>
              </a:cxn>
              <a:cxn ang="0">
                <a:pos x="connsiteX1" y="connsiteY1"/>
              </a:cxn>
              <a:cxn ang="0">
                <a:pos x="connsiteX2" y="connsiteY2"/>
              </a:cxn>
            </a:cxnLst>
            <a:rect l="l" t="t" r="r" b="b"/>
            <a:pathLst>
              <a:path w="7843519" h="1186815">
                <a:moveTo>
                  <a:pt x="7843520" y="1186815"/>
                </a:moveTo>
                <a:lnTo>
                  <a:pt x="0" y="1186815"/>
                </a:lnTo>
                <a:lnTo>
                  <a:pt x="0" y="0"/>
                </a:lnTo>
                <a:close/>
              </a:path>
            </a:pathLst>
          </a:custGeom>
          <a:solidFill>
            <a:schemeClr val="accent1"/>
          </a:solidFill>
          <a:ln w="6350" cap="flat">
            <a:noFill/>
            <a:prstDash val="solid"/>
            <a:miter/>
          </a:ln>
        </p:spPr>
        <p:txBody>
          <a:bodyPr rtlCol="0" anchor="ctr"/>
          <a:lstStyle/>
          <a:p>
            <a:endParaRPr lang="zh-CN" altLang="en-US"/>
          </a:p>
        </p:txBody>
      </p:sp>
      <p:grpSp>
        <p:nvGrpSpPr>
          <p:cNvPr id="13" name="组合 12"/>
          <p:cNvGrpSpPr/>
          <p:nvPr/>
        </p:nvGrpSpPr>
        <p:grpSpPr>
          <a:xfrm rot="10800000">
            <a:off x="-635" y="0"/>
            <a:ext cx="4265930" cy="640080"/>
            <a:chOff x="6681" y="8932"/>
            <a:chExt cx="12521" cy="1880"/>
          </a:xfrm>
        </p:grpSpPr>
        <p:sp>
          <p:nvSpPr>
            <p:cNvPr id="14" name="任意多边形: 形状 3"/>
            <p:cNvSpPr/>
            <p:nvPr>
              <p:custDataLst>
                <p:tags r:id="rId3"/>
              </p:custDataLst>
            </p:nvPr>
          </p:nvSpPr>
          <p:spPr>
            <a:xfrm>
              <a:off x="6681" y="8932"/>
              <a:ext cx="12521" cy="188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15" name="任意多边形: 形状 4"/>
            <p:cNvSpPr/>
            <p:nvPr>
              <p:custDataLst>
                <p:tags r:id="rId4"/>
              </p:custDataLst>
            </p:nvPr>
          </p:nvSpPr>
          <p:spPr>
            <a:xfrm>
              <a:off x="7765" y="9076"/>
              <a:ext cx="11435" cy="1724"/>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grpSp>
      <p:sp>
        <p:nvSpPr>
          <p:cNvPr id="8" name="矩形 7"/>
          <p:cNvSpPr/>
          <p:nvPr>
            <p:custDataLst>
              <p:tags r:id="rId5"/>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6"/>
            </p:custDataLst>
          </p:nvPr>
        </p:nvSpPr>
        <p:spPr>
          <a:xfrm>
            <a:off x="604800" y="669600"/>
            <a:ext cx="10976400" cy="565200"/>
          </a:xfrm>
        </p:spPr>
        <p:txBody>
          <a:bodyPr anchor="ctr">
            <a:normAutofit/>
          </a:bodyPr>
          <a:lstStyle>
            <a:lvl1pPr algn="ctr">
              <a:defRPr sz="3200" baseline="0">
                <a:solidFill>
                  <a:schemeClr val="tx1">
                    <a:lumMod val="85000"/>
                    <a:lumOff val="15000"/>
                  </a:schemeClr>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0"/>
            </p:custDataLst>
          </p:nvPr>
        </p:nvSpPr>
        <p:spPr>
          <a:xfrm>
            <a:off x="604837" y="1681200"/>
            <a:ext cx="10990800" cy="32112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1"/>
            </p:custDataLst>
          </p:nvPr>
        </p:nvSpPr>
        <p:spPr>
          <a:xfrm>
            <a:off x="594000" y="5180400"/>
            <a:ext cx="11001600" cy="1011600"/>
          </a:xfrm>
        </p:spPr>
        <p:txBody>
          <a:bodyPr/>
          <a:lstStyle>
            <a:lvl1pPr>
              <a:defRPr baseline="0">
                <a:solidFill>
                  <a:schemeClr val="bg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5" name="任意多边形: 形状 3"/>
          <p:cNvSpPr/>
          <p:nvPr>
            <p:custDataLst>
              <p:tags r:id="rId2"/>
            </p:custDataLst>
          </p:nvPr>
        </p:nvSpPr>
        <p:spPr>
          <a:xfrm>
            <a:off x="4930775" y="6388735"/>
            <a:ext cx="7261225" cy="41910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16" name="任意多边形: 形状 4"/>
          <p:cNvSpPr/>
          <p:nvPr>
            <p:custDataLst>
              <p:tags r:id="rId3"/>
            </p:custDataLst>
          </p:nvPr>
        </p:nvSpPr>
        <p:spPr>
          <a:xfrm>
            <a:off x="4930775" y="6438900"/>
            <a:ext cx="7261225" cy="41910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sp>
        <p:nvSpPr>
          <p:cNvPr id="17" name="任意多边形: 形状 7"/>
          <p:cNvSpPr/>
          <p:nvPr>
            <p:custDataLst>
              <p:tags r:id="rId4"/>
            </p:custDataLst>
          </p:nvPr>
        </p:nvSpPr>
        <p:spPr>
          <a:xfrm>
            <a:off x="0" y="6414135"/>
            <a:ext cx="7843520" cy="454660"/>
          </a:xfrm>
          <a:custGeom>
            <a:avLst/>
            <a:gdLst>
              <a:gd name="connsiteX0" fmla="*/ 7843520 w 7843519"/>
              <a:gd name="connsiteY0" fmla="*/ 1186815 h 1186815"/>
              <a:gd name="connsiteX1" fmla="*/ 0 w 7843519"/>
              <a:gd name="connsiteY1" fmla="*/ 1186815 h 1186815"/>
              <a:gd name="connsiteX2" fmla="*/ 0 w 7843519"/>
              <a:gd name="connsiteY2" fmla="*/ 0 h 1186815"/>
            </a:gdLst>
            <a:ahLst/>
            <a:cxnLst>
              <a:cxn ang="0">
                <a:pos x="connsiteX0" y="connsiteY0"/>
              </a:cxn>
              <a:cxn ang="0">
                <a:pos x="connsiteX1" y="connsiteY1"/>
              </a:cxn>
              <a:cxn ang="0">
                <a:pos x="connsiteX2" y="connsiteY2"/>
              </a:cxn>
            </a:cxnLst>
            <a:rect l="l" t="t" r="r" b="b"/>
            <a:pathLst>
              <a:path w="7843519" h="1186815">
                <a:moveTo>
                  <a:pt x="7843520" y="1186815"/>
                </a:moveTo>
                <a:lnTo>
                  <a:pt x="0" y="1186815"/>
                </a:lnTo>
                <a:lnTo>
                  <a:pt x="0" y="0"/>
                </a:lnTo>
                <a:close/>
              </a:path>
            </a:pathLst>
          </a:custGeom>
          <a:solidFill>
            <a:schemeClr val="accent1"/>
          </a:solidFill>
          <a:ln w="6350" cap="flat">
            <a:noFill/>
            <a:prstDash val="solid"/>
            <a:miter/>
          </a:ln>
        </p:spPr>
        <p:txBody>
          <a:bodyPr rtlCol="0" anchor="ctr"/>
          <a:lstStyle/>
          <a:p>
            <a:endParaRPr lang="zh-CN" altLang="en-US" dirty="0"/>
          </a:p>
        </p:txBody>
      </p:sp>
      <p:sp>
        <p:nvSpPr>
          <p:cNvPr id="10" name="矩形 9"/>
          <p:cNvSpPr/>
          <p:nvPr>
            <p:custDataLst>
              <p:tags r:id="rId5"/>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6"/>
            </p:custDataLst>
          </p:nvPr>
        </p:nvSpPr>
        <p:spPr>
          <a:xfrm>
            <a:off x="579600" y="237600"/>
            <a:ext cx="11037600" cy="441964"/>
          </a:xfrm>
        </p:spPr>
        <p:txBody>
          <a:bodyPr>
            <a:normAutofit/>
          </a:bodyPr>
          <a:lstStyle>
            <a:lvl1pPr>
              <a:defRPr sz="2800" baseline="0">
                <a:solidFill>
                  <a:schemeClr val="bg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0"/>
            </p:custDataLst>
          </p:nvPr>
        </p:nvSpPr>
        <p:spPr>
          <a:xfrm>
            <a:off x="579600" y="1663200"/>
            <a:ext cx="5342400" cy="28944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6242400" y="1663200"/>
            <a:ext cx="5367600" cy="28944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2"/>
            </p:custDataLst>
          </p:nvPr>
        </p:nvSpPr>
        <p:spPr>
          <a:xfrm>
            <a:off x="572400" y="4816800"/>
            <a:ext cx="5342400" cy="7812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3"/>
            </p:custDataLst>
          </p:nvPr>
        </p:nvSpPr>
        <p:spPr>
          <a:xfrm>
            <a:off x="6253200" y="4813200"/>
            <a:ext cx="5367600" cy="7812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tx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grpSp>
        <p:nvGrpSpPr>
          <p:cNvPr id="12" name="组合 11"/>
          <p:cNvGrpSpPr/>
          <p:nvPr/>
        </p:nvGrpSpPr>
        <p:grpSpPr>
          <a:xfrm rot="10800000">
            <a:off x="10848975" y="3707765"/>
            <a:ext cx="1343025" cy="3265170"/>
            <a:chOff x="0" y="606"/>
            <a:chExt cx="1437" cy="8628"/>
          </a:xfrm>
        </p:grpSpPr>
        <p:sp>
          <p:nvSpPr>
            <p:cNvPr id="14" name="等腰三角形 13"/>
            <p:cNvSpPr/>
            <p:nvPr>
              <p:custDataLst>
                <p:tags r:id="rId3"/>
              </p:custDataLst>
            </p:nvPr>
          </p:nvSpPr>
          <p:spPr>
            <a:xfrm rot="5400000">
              <a:off x="-3067" y="3673"/>
              <a:ext cx="7571" cy="1437"/>
            </a:xfrm>
            <a:prstGeom prst="triangle">
              <a:avLst/>
            </a:prstGeom>
            <a:solidFill>
              <a:schemeClr val="accent6"/>
            </a:solidFill>
            <a:ln>
              <a:noFill/>
            </a:ln>
          </p:spPr>
          <p:style>
            <a:lnRef idx="2">
              <a:srgbClr val="1C313C">
                <a:shade val="50000"/>
              </a:srgbClr>
            </a:lnRef>
            <a:fillRef idx="1">
              <a:srgbClr val="1C313C"/>
            </a:fillRef>
            <a:effectRef idx="0">
              <a:srgbClr val="1C313C"/>
            </a:effectRef>
            <a:fontRef idx="minor">
              <a:sysClr val="window" lastClr="FFFFFF"/>
            </a:fontRef>
          </p:style>
          <p:txBody>
            <a:bodyPr rtlCol="0" anchor="ctr"/>
            <a:lstStyle/>
            <a:p>
              <a:pPr algn="ctr"/>
              <a:endParaRPr lang="zh-CN" altLang="en-US"/>
            </a:p>
          </p:txBody>
        </p:sp>
        <p:sp>
          <p:nvSpPr>
            <p:cNvPr id="15" name="等腰三角形 14"/>
            <p:cNvSpPr/>
            <p:nvPr>
              <p:custDataLst>
                <p:tags r:id="rId4"/>
              </p:custDataLst>
            </p:nvPr>
          </p:nvSpPr>
          <p:spPr>
            <a:xfrm rot="5400000">
              <a:off x="-3067" y="4730"/>
              <a:ext cx="7571" cy="1437"/>
            </a:xfrm>
            <a:prstGeom prst="triangle">
              <a:avLst/>
            </a:prstGeom>
            <a:solidFill>
              <a:schemeClr val="accent1"/>
            </a:solidFill>
            <a:ln>
              <a:noFill/>
            </a:ln>
          </p:spPr>
          <p:style>
            <a:lnRef idx="2">
              <a:srgbClr val="1C313C">
                <a:shade val="50000"/>
              </a:srgbClr>
            </a:lnRef>
            <a:fillRef idx="1">
              <a:srgbClr val="1C313C"/>
            </a:fillRef>
            <a:effectRef idx="0">
              <a:srgbClr val="1C313C"/>
            </a:effectRef>
            <a:fontRef idx="minor">
              <a:sysClr val="window" lastClr="FFFFFF"/>
            </a:fontRef>
          </p:style>
          <p:txBody>
            <a:bodyPr rtlCol="0" anchor="ctr"/>
            <a:lstStyle/>
            <a:p>
              <a:pPr algn="ctr"/>
              <a:endParaRPr lang="zh-CN" altLang="en-US"/>
            </a:p>
          </p:txBody>
        </p:sp>
      </p:grpSp>
      <p:grpSp>
        <p:nvGrpSpPr>
          <p:cNvPr id="16" name="组合 15"/>
          <p:cNvGrpSpPr/>
          <p:nvPr/>
        </p:nvGrpSpPr>
        <p:grpSpPr>
          <a:xfrm rot="0">
            <a:off x="0" y="113665"/>
            <a:ext cx="1343025" cy="3265170"/>
            <a:chOff x="0" y="606"/>
            <a:chExt cx="1437" cy="8628"/>
          </a:xfrm>
        </p:grpSpPr>
        <p:sp>
          <p:nvSpPr>
            <p:cNvPr id="17" name="等腰三角形 16"/>
            <p:cNvSpPr/>
            <p:nvPr>
              <p:custDataLst>
                <p:tags r:id="rId5"/>
              </p:custDataLst>
            </p:nvPr>
          </p:nvSpPr>
          <p:spPr>
            <a:xfrm rot="5400000">
              <a:off x="-3067" y="3673"/>
              <a:ext cx="7571" cy="1437"/>
            </a:xfrm>
            <a:prstGeom prst="triangle">
              <a:avLst/>
            </a:prstGeom>
            <a:solidFill>
              <a:schemeClr val="accent6"/>
            </a:solidFill>
            <a:ln>
              <a:noFill/>
            </a:ln>
          </p:spPr>
          <p:style>
            <a:lnRef idx="2">
              <a:srgbClr val="1C313C">
                <a:shade val="50000"/>
              </a:srgbClr>
            </a:lnRef>
            <a:fillRef idx="1">
              <a:srgbClr val="1C313C"/>
            </a:fillRef>
            <a:effectRef idx="0">
              <a:srgbClr val="1C313C"/>
            </a:effectRef>
            <a:fontRef idx="minor">
              <a:sysClr val="window" lastClr="FFFFFF"/>
            </a:fontRef>
          </p:style>
          <p:txBody>
            <a:bodyPr rtlCol="0" anchor="ctr"/>
            <a:lstStyle/>
            <a:p>
              <a:pPr algn="ctr"/>
              <a:endParaRPr lang="zh-CN" altLang="en-US"/>
            </a:p>
          </p:txBody>
        </p:sp>
        <p:sp>
          <p:nvSpPr>
            <p:cNvPr id="18" name="等腰三角形 17"/>
            <p:cNvSpPr/>
            <p:nvPr>
              <p:custDataLst>
                <p:tags r:id="rId6"/>
              </p:custDataLst>
            </p:nvPr>
          </p:nvSpPr>
          <p:spPr>
            <a:xfrm rot="5400000">
              <a:off x="-3067" y="4730"/>
              <a:ext cx="7571" cy="1437"/>
            </a:xfrm>
            <a:prstGeom prst="triangle">
              <a:avLst/>
            </a:prstGeom>
            <a:solidFill>
              <a:schemeClr val="accent1"/>
            </a:solidFill>
            <a:ln>
              <a:noFill/>
            </a:ln>
          </p:spPr>
          <p:style>
            <a:lnRef idx="2">
              <a:srgbClr val="1C313C">
                <a:shade val="50000"/>
              </a:srgbClr>
            </a:lnRef>
            <a:fillRef idx="1">
              <a:srgbClr val="1C313C"/>
            </a:fillRef>
            <a:effectRef idx="0">
              <a:srgbClr val="1C313C"/>
            </a:effectRef>
            <a:fontRef idx="minor">
              <a:sysClr val="window" lastClr="FFFFFF"/>
            </a:fontRef>
          </p:style>
          <p:txBody>
            <a:bodyPr rtlCol="0" anchor="ctr"/>
            <a:lstStyle/>
            <a:p>
              <a:pPr algn="ctr"/>
              <a:endParaRPr lang="zh-CN" altLang="en-US"/>
            </a:p>
          </p:txBody>
        </p:sp>
      </p:grpSp>
      <p:sp>
        <p:nvSpPr>
          <p:cNvPr id="2" name="标题 1"/>
          <p:cNvSpPr>
            <a:spLocks noGrp="1"/>
          </p:cNvSpPr>
          <p:nvPr>
            <p:ph type="title" hasCustomPrompt="1"/>
            <p:custDataLst>
              <p:tags r:id="rId7"/>
            </p:custDataLst>
          </p:nvPr>
        </p:nvSpPr>
        <p:spPr>
          <a:xfrm>
            <a:off x="1522800" y="1339200"/>
            <a:ext cx="9144000" cy="2386800"/>
          </a:xfrm>
        </p:spPr>
        <p:txBody>
          <a:bodyPr anchor="b">
            <a:normAutofit/>
          </a:bodyPr>
          <a:lstStyle>
            <a:lvl1pPr algn="ctr">
              <a:defRPr sz="60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522413" y="3862800"/>
            <a:ext cx="9144000" cy="1656000"/>
          </a:xfrm>
        </p:spPr>
        <p:txBody>
          <a:bodyPr/>
          <a:lstStyle>
            <a:lvl1pPr algn="ctr">
              <a:defRPr baseline="0">
                <a:solidFill>
                  <a:schemeClr val="tx1">
                    <a:lumMod val="85000"/>
                    <a:lumOff val="1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882" y="952508"/>
            <a:ext cx="10852237"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1" y="0"/>
            <a:ext cx="4429387" cy="6858000"/>
          </a:xfrm>
          <a:prstGeom prst="rect">
            <a:avLst/>
          </a:prstGeom>
          <a:solidFill>
            <a:schemeClr val="accent1"/>
          </a:solidFill>
          <a:ln>
            <a:noFill/>
          </a:ln>
        </p:spPr>
        <p:style>
          <a:lnRef idx="2">
            <a:srgbClr val="282928">
              <a:shade val="50000"/>
            </a:srgbClr>
          </a:lnRef>
          <a:fillRef idx="1">
            <a:srgbClr val="282928"/>
          </a:fillRef>
          <a:effectRef idx="0">
            <a:srgbClr val="282928"/>
          </a:effectRef>
          <a:fontRef idx="minor">
            <a:sysClr val="window" lastClr="FFFFFF"/>
          </a:fontRef>
        </p:style>
        <p:txBody>
          <a:bodyPr rtlCol="0" anchor="ctr"/>
          <a:lstStyle/>
          <a:p>
            <a:pPr algn="ctr"/>
            <a:endParaRPr lang="zh-CN" altLang="en-US"/>
          </a:p>
        </p:txBody>
      </p:sp>
      <p:sp>
        <p:nvSpPr>
          <p:cNvPr id="54" name="矩形 53"/>
          <p:cNvSpPr/>
          <p:nvPr>
            <p:custDataLst>
              <p:tags r:id="rId3"/>
            </p:custDataLst>
          </p:nvPr>
        </p:nvSpPr>
        <p:spPr>
          <a:xfrm rot="18900000">
            <a:off x="3955998" y="2955611"/>
            <a:ext cx="946777" cy="9467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custDataLst>
              <p:tags r:id="rId4"/>
            </p:custDataLst>
          </p:nvPr>
        </p:nvSpPr>
        <p:spPr>
          <a:xfrm rot="18900000">
            <a:off x="4227003" y="3226617"/>
            <a:ext cx="404767" cy="404767"/>
          </a:xfrm>
          <a:prstGeom prst="rect">
            <a:avLst/>
          </a:prstGeom>
          <a:solidFill>
            <a:schemeClr val="accent4"/>
          </a:solidFill>
          <a:ln>
            <a:noFill/>
          </a:ln>
        </p:spPr>
        <p:style>
          <a:lnRef idx="2">
            <a:srgbClr val="282928">
              <a:shade val="50000"/>
            </a:srgbClr>
          </a:lnRef>
          <a:fillRef idx="1">
            <a:srgbClr val="282928"/>
          </a:fillRef>
          <a:effectRef idx="0">
            <a:srgbClr val="282928"/>
          </a:effectRef>
          <a:fontRef idx="minor">
            <a:sysClr val="window" lastClr="FFFFFF"/>
          </a:fontRef>
        </p:style>
        <p:txBody>
          <a:bodyPr rtlCol="0" anchor="ctr"/>
          <a:lstStyle/>
          <a:p>
            <a:pPr algn="ctr"/>
            <a:endParaRPr lang="zh-CN" altLang="en-US"/>
          </a:p>
        </p:txBody>
      </p:sp>
      <p:sp>
        <p:nvSpPr>
          <p:cNvPr id="2" name="标题 1"/>
          <p:cNvSpPr>
            <a:spLocks noGrp="1"/>
          </p:cNvSpPr>
          <p:nvPr>
            <p:ph type="title" hasCustomPrompt="1"/>
            <p:custDataLst>
              <p:tags r:id="rId5"/>
            </p:custDataLst>
          </p:nvPr>
        </p:nvSpPr>
        <p:spPr>
          <a:xfrm>
            <a:off x="5310135" y="2170322"/>
            <a:ext cx="6015208" cy="2357611"/>
          </a:xfrm>
        </p:spPr>
        <p:txBody>
          <a:bodyPr lIns="90000" tIns="46800" rIns="90000" bIns="46800" anchor="ctr" anchorCtr="0">
            <a:normAutofit/>
          </a:bodyPr>
          <a:lstStyle>
            <a:lvl1pPr>
              <a:defRPr sz="7200" u="none" strike="noStrike" kern="1200" cap="none" spc="300" normalizeH="0" baseline="0">
                <a:solidFill>
                  <a:schemeClr val="tx1">
                    <a:lumMod val="75000"/>
                    <a:lumOff val="25000"/>
                  </a:schemeClr>
                </a:solidFill>
                <a:uFillTx/>
                <a:latin typeface="Arial" panose="020B0604020202020204" pitchFamily="34" charset="0"/>
                <a:ea typeface="汉仪旗黑-85S" panose="00020600040101010101" pitchFamily="18" charset="-122"/>
              </a:defRPr>
            </a:lvl1pPr>
          </a:lstStyle>
          <a:p>
            <a:r>
              <a:rPr lang="zh-CN" altLang="en-US" dirty="0"/>
              <a:t>单击此处编辑标题</a:t>
            </a:r>
            <a:endParaRPr lang="zh-CN" altLang="en-US" dirty="0"/>
          </a:p>
        </p:txBody>
      </p:sp>
      <p:sp>
        <p:nvSpPr>
          <p:cNvPr id="4" name="日期占位符 3"/>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p>
            <a:endParaRPr lang="zh-CN" altLang="en-US"/>
          </a:p>
        </p:txBody>
      </p:sp>
      <p:sp>
        <p:nvSpPr>
          <p:cNvPr id="6" name="灯片编号占位符 5"/>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baseline="0">
                <a:solidFill>
                  <a:schemeClr val="tx1">
                    <a:lumMod val="85000"/>
                    <a:lumOff val="15000"/>
                  </a:schemeClr>
                </a:solidFill>
                <a:latin typeface="Arial" panose="020B0604020202020204" pitchFamily="34" charset="0"/>
                <a:ea typeface="微软雅黑" panose="020B0503020204020204" pitchFamily="34" charset="-122"/>
              </a:defRPr>
            </a:lvl1pPr>
            <a:lvl2pPr>
              <a:defRPr sz="1600" baseline="0">
                <a:solidFill>
                  <a:schemeClr val="tx1">
                    <a:lumMod val="85000"/>
                    <a:lumOff val="15000"/>
                  </a:schemeClr>
                </a:solidFill>
                <a:latin typeface="Arial" panose="020B0604020202020204" pitchFamily="34" charset="0"/>
                <a:ea typeface="微软雅黑" panose="020B0503020204020204" pitchFamily="34" charset="-122"/>
              </a:defRPr>
            </a:lvl2pPr>
            <a:lvl3pPr>
              <a:defRPr sz="1600" baseline="0">
                <a:solidFill>
                  <a:schemeClr val="tx1">
                    <a:lumMod val="85000"/>
                    <a:lumOff val="15000"/>
                  </a:schemeClr>
                </a:solidFill>
                <a:latin typeface="Arial" panose="020B0604020202020204" pitchFamily="34" charset="0"/>
                <a:ea typeface="微软雅黑" panose="020B0503020204020204" pitchFamily="34" charset="-122"/>
              </a:defRPr>
            </a:lvl3pPr>
            <a:lvl4pPr>
              <a:defRPr sz="1600" baseline="0">
                <a:solidFill>
                  <a:schemeClr val="tx1">
                    <a:lumMod val="85000"/>
                    <a:lumOff val="15000"/>
                  </a:schemeClr>
                </a:solidFill>
                <a:latin typeface="Arial" panose="020B0604020202020204" pitchFamily="34" charset="0"/>
                <a:ea typeface="微软雅黑" panose="020B0503020204020204" pitchFamily="34" charset="-122"/>
              </a:defRPr>
            </a:lvl4pPr>
            <a:lvl5pPr>
              <a:defRPr sz="1600"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grpSp>
        <p:nvGrpSpPr>
          <p:cNvPr id="6" name="图形 34"/>
          <p:cNvGrpSpPr/>
          <p:nvPr>
            <p:custDataLst>
              <p:tags r:id="rId2"/>
            </p:custDataLst>
          </p:nvPr>
        </p:nvGrpSpPr>
        <p:grpSpPr>
          <a:xfrm>
            <a:off x="9783683" y="0"/>
            <a:ext cx="2416749" cy="6869016"/>
            <a:chOff x="9761381" y="0"/>
            <a:chExt cx="2416749" cy="6869016"/>
          </a:xfrm>
          <a:solidFill>
            <a:srgbClr val="0894A5"/>
          </a:solidFill>
        </p:grpSpPr>
        <p:sp>
          <p:nvSpPr>
            <p:cNvPr id="7" name="任意多边形: 形状 3"/>
            <p:cNvSpPr/>
            <p:nvPr>
              <p:custDataLst>
                <p:tags r:id="rId3"/>
              </p:custDataLst>
            </p:nvPr>
          </p:nvSpPr>
          <p:spPr>
            <a:xfrm>
              <a:off x="9761381" y="0"/>
              <a:ext cx="2158624" cy="4069248"/>
            </a:xfrm>
            <a:custGeom>
              <a:avLst/>
              <a:gdLst>
                <a:gd name="connsiteX0" fmla="*/ 2158625 w 2158624"/>
                <a:gd name="connsiteY0" fmla="*/ 4069249 h 4069248"/>
                <a:gd name="connsiteX1" fmla="*/ 2158625 w 2158624"/>
                <a:gd name="connsiteY1" fmla="*/ 0 h 4069248"/>
                <a:gd name="connsiteX2" fmla="*/ 0 w 2158624"/>
                <a:gd name="connsiteY2" fmla="*/ 0 h 4069248"/>
              </a:gdLst>
              <a:ahLst/>
              <a:cxnLst>
                <a:cxn ang="0">
                  <a:pos x="connsiteX0" y="connsiteY0"/>
                </a:cxn>
                <a:cxn ang="0">
                  <a:pos x="connsiteX1" y="connsiteY1"/>
                </a:cxn>
                <a:cxn ang="0">
                  <a:pos x="connsiteX2" y="connsiteY2"/>
                </a:cxn>
              </a:cxnLst>
              <a:rect l="l" t="t" r="r" b="b"/>
              <a:pathLst>
                <a:path w="2158624" h="4069248">
                  <a:moveTo>
                    <a:pt x="2158625" y="4069249"/>
                  </a:moveTo>
                  <a:lnTo>
                    <a:pt x="2158625" y="0"/>
                  </a:lnTo>
                  <a:lnTo>
                    <a:pt x="0" y="0"/>
                  </a:lnTo>
                  <a:close/>
                </a:path>
              </a:pathLst>
            </a:custGeom>
            <a:solidFill>
              <a:schemeClr val="accent4"/>
            </a:solidFill>
            <a:ln w="6325" cap="flat">
              <a:noFill/>
              <a:prstDash val="solid"/>
              <a:miter/>
            </a:ln>
          </p:spPr>
          <p:txBody>
            <a:bodyPr rtlCol="0" anchor="ctr"/>
            <a:lstStyle/>
            <a:p>
              <a:endParaRPr lang="zh-CN" altLang="en-US"/>
            </a:p>
          </p:txBody>
        </p:sp>
        <p:sp>
          <p:nvSpPr>
            <p:cNvPr id="8" name="任意多边形: 形状 4"/>
            <p:cNvSpPr/>
            <p:nvPr>
              <p:custDataLst>
                <p:tags r:id="rId4"/>
              </p:custDataLst>
            </p:nvPr>
          </p:nvSpPr>
          <p:spPr>
            <a:xfrm>
              <a:off x="10019506" y="0"/>
              <a:ext cx="2158624" cy="4069248"/>
            </a:xfrm>
            <a:custGeom>
              <a:avLst/>
              <a:gdLst>
                <a:gd name="connsiteX0" fmla="*/ 2158625 w 2158624"/>
                <a:gd name="connsiteY0" fmla="*/ 4069249 h 4069248"/>
                <a:gd name="connsiteX1" fmla="*/ 2158625 w 2158624"/>
                <a:gd name="connsiteY1" fmla="*/ 0 h 4069248"/>
                <a:gd name="connsiteX2" fmla="*/ 0 w 2158624"/>
                <a:gd name="connsiteY2" fmla="*/ 0 h 4069248"/>
              </a:gdLst>
              <a:ahLst/>
              <a:cxnLst>
                <a:cxn ang="0">
                  <a:pos x="connsiteX0" y="connsiteY0"/>
                </a:cxn>
                <a:cxn ang="0">
                  <a:pos x="connsiteX1" y="connsiteY1"/>
                </a:cxn>
                <a:cxn ang="0">
                  <a:pos x="connsiteX2" y="connsiteY2"/>
                </a:cxn>
              </a:cxnLst>
              <a:rect l="l" t="t" r="r" b="b"/>
              <a:pathLst>
                <a:path w="2158624" h="4069248">
                  <a:moveTo>
                    <a:pt x="2158625" y="4069249"/>
                  </a:moveTo>
                  <a:lnTo>
                    <a:pt x="2158625" y="0"/>
                  </a:lnTo>
                  <a:lnTo>
                    <a:pt x="0" y="0"/>
                  </a:lnTo>
                  <a:close/>
                </a:path>
              </a:pathLst>
            </a:custGeom>
            <a:solidFill>
              <a:schemeClr val="accent6"/>
            </a:solidFill>
            <a:ln w="6325" cap="flat">
              <a:noFill/>
              <a:prstDash val="solid"/>
              <a:miter/>
            </a:ln>
          </p:spPr>
          <p:txBody>
            <a:bodyPr rtlCol="0" anchor="ctr"/>
            <a:lstStyle/>
            <a:p>
              <a:endParaRPr lang="zh-CN" altLang="en-US" dirty="0"/>
            </a:p>
          </p:txBody>
        </p:sp>
        <p:sp>
          <p:nvSpPr>
            <p:cNvPr id="9" name="任意多边形: 形状 5"/>
            <p:cNvSpPr/>
            <p:nvPr>
              <p:custDataLst>
                <p:tags r:id="rId5"/>
              </p:custDataLst>
            </p:nvPr>
          </p:nvSpPr>
          <p:spPr>
            <a:xfrm>
              <a:off x="9837300" y="2473317"/>
              <a:ext cx="2340830" cy="4395699"/>
            </a:xfrm>
            <a:custGeom>
              <a:avLst/>
              <a:gdLst>
                <a:gd name="connsiteX0" fmla="*/ 2340830 w 2340830"/>
                <a:gd name="connsiteY0" fmla="*/ 0 h 4395699"/>
                <a:gd name="connsiteX1" fmla="*/ 2340830 w 2340830"/>
                <a:gd name="connsiteY1" fmla="*/ 4395700 h 4395699"/>
                <a:gd name="connsiteX2" fmla="*/ 0 w 2340830"/>
                <a:gd name="connsiteY2" fmla="*/ 4395700 h 4395699"/>
              </a:gdLst>
              <a:ahLst/>
              <a:cxnLst>
                <a:cxn ang="0">
                  <a:pos x="connsiteX0" y="connsiteY0"/>
                </a:cxn>
                <a:cxn ang="0">
                  <a:pos x="connsiteX1" y="connsiteY1"/>
                </a:cxn>
                <a:cxn ang="0">
                  <a:pos x="connsiteX2" y="connsiteY2"/>
                </a:cxn>
              </a:cxnLst>
              <a:rect l="l" t="t" r="r" b="b"/>
              <a:pathLst>
                <a:path w="2340830" h="4395699">
                  <a:moveTo>
                    <a:pt x="2340830" y="0"/>
                  </a:moveTo>
                  <a:lnTo>
                    <a:pt x="2340830" y="4395700"/>
                  </a:lnTo>
                  <a:lnTo>
                    <a:pt x="0" y="4395700"/>
                  </a:lnTo>
                  <a:close/>
                </a:path>
              </a:pathLst>
            </a:custGeom>
            <a:solidFill>
              <a:schemeClr val="accent1"/>
            </a:solidFill>
            <a:ln w="6325" cap="flat">
              <a:noFill/>
              <a:prstDash val="solid"/>
              <a:miter/>
            </a:ln>
          </p:spPr>
          <p:txBody>
            <a:bodyPr rtlCol="0" anchor="ctr"/>
            <a:lstStyle/>
            <a:p>
              <a:endParaRPr lang="zh-CN" altLang="en-US"/>
            </a:p>
          </p:txBody>
        </p:sp>
      </p:grpSp>
      <p:sp>
        <p:nvSpPr>
          <p:cNvPr id="10" name="任意多边形: 形状 6"/>
          <p:cNvSpPr/>
          <p:nvPr>
            <p:custDataLst>
              <p:tags r:id="rId6"/>
            </p:custDataLst>
          </p:nvPr>
        </p:nvSpPr>
        <p:spPr>
          <a:xfrm>
            <a:off x="0" y="5755540"/>
            <a:ext cx="965434" cy="1113476"/>
          </a:xfrm>
          <a:custGeom>
            <a:avLst/>
            <a:gdLst>
              <a:gd name="connsiteX0" fmla="*/ 0 w 965434"/>
              <a:gd name="connsiteY0" fmla="*/ 0 h 1113476"/>
              <a:gd name="connsiteX1" fmla="*/ 0 w 965434"/>
              <a:gd name="connsiteY1" fmla="*/ 1113476 h 1113476"/>
              <a:gd name="connsiteX2" fmla="*/ 965434 w 965434"/>
              <a:gd name="connsiteY2" fmla="*/ 1113476 h 1113476"/>
            </a:gdLst>
            <a:ahLst/>
            <a:cxnLst>
              <a:cxn ang="0">
                <a:pos x="connsiteX0" y="connsiteY0"/>
              </a:cxn>
              <a:cxn ang="0">
                <a:pos x="connsiteX1" y="connsiteY1"/>
              </a:cxn>
              <a:cxn ang="0">
                <a:pos x="connsiteX2" y="connsiteY2"/>
              </a:cxn>
            </a:cxnLst>
            <a:rect l="l" t="t" r="r" b="b"/>
            <a:pathLst>
              <a:path w="965434" h="1113476">
                <a:moveTo>
                  <a:pt x="0" y="0"/>
                </a:moveTo>
                <a:lnTo>
                  <a:pt x="0" y="1113476"/>
                </a:lnTo>
                <a:lnTo>
                  <a:pt x="965434" y="1113476"/>
                </a:lnTo>
                <a:close/>
              </a:path>
            </a:pathLst>
          </a:custGeom>
          <a:solidFill>
            <a:schemeClr val="accent1">
              <a:lumMod val="50000"/>
            </a:schemeClr>
          </a:solidFill>
          <a:ln w="6325" cap="flat">
            <a:noFill/>
            <a:prstDash val="solid"/>
            <a:miter/>
          </a:ln>
        </p:spPr>
        <p:txBody>
          <a:bodyPr rtlCol="0" anchor="ctr"/>
          <a:lstStyle/>
          <a:p>
            <a:endParaRPr lang="zh-CN" altLang="en-US"/>
          </a:p>
        </p:txBody>
      </p:sp>
      <p:sp>
        <p:nvSpPr>
          <p:cNvPr id="2" name="标题 1"/>
          <p:cNvSpPr>
            <a:spLocks noGrp="1"/>
          </p:cNvSpPr>
          <p:nvPr>
            <p:ph type="title"/>
            <p:custDataLst>
              <p:tags r:id="rId7"/>
            </p:custDataLst>
          </p:nvPr>
        </p:nvSpPr>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1pPr>
            <a:lvl2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2pPr>
            <a:lvl3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3pPr>
            <a:lvl4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4pPr>
            <a:lvl5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6" Type="http://schemas.openxmlformats.org/officeDocument/2006/relationships/theme" Target="../theme/theme1.xml"/><Relationship Id="rId25" Type="http://schemas.openxmlformats.org/officeDocument/2006/relationships/tags" Target="../tags/tag164.xml"/><Relationship Id="rId24" Type="http://schemas.openxmlformats.org/officeDocument/2006/relationships/tags" Target="../tags/tag163.xml"/><Relationship Id="rId23" Type="http://schemas.openxmlformats.org/officeDocument/2006/relationships/tags" Target="../tags/tag162.xml"/><Relationship Id="rId22" Type="http://schemas.openxmlformats.org/officeDocument/2006/relationships/tags" Target="../tags/tag161.xml"/><Relationship Id="rId21" Type="http://schemas.openxmlformats.org/officeDocument/2006/relationships/tags" Target="../tags/tag160.xml"/><Relationship Id="rId20" Type="http://schemas.openxmlformats.org/officeDocument/2006/relationships/tags" Target="../tags/tag159.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1"/>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2"/>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3"/>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4"/>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xStyles>
    <p:titleStyle>
      <a:lvl1pPr algn="l" defTabSz="914400" rtl="0" eaLnBrk="1" fontAlgn="auto" latinLnBrk="0" hangingPunct="1">
        <a:lnSpc>
          <a:spcPct val="100000"/>
        </a:lnSpc>
        <a:spcBef>
          <a:spcPct val="0"/>
        </a:spcBef>
        <a:buNone/>
        <a:defRPr sz="2400" b="1" u="none" strike="noStrike" kern="1200" cap="none" spc="200" normalizeH="0">
          <a:solidFill>
            <a:schemeClr val="tx1">
              <a:lumMod val="85000"/>
              <a:lumOff val="15000"/>
            </a:schemeClr>
          </a:solidFill>
          <a:uFillTx/>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xml"/><Relationship Id="rId5" Type="http://schemas.openxmlformats.org/officeDocument/2006/relationships/tags" Target="../tags/tag168.xml"/><Relationship Id="rId4" Type="http://schemas.openxmlformats.org/officeDocument/2006/relationships/tags" Target="../tags/tag167.xml"/><Relationship Id="rId3" Type="http://schemas.openxmlformats.org/officeDocument/2006/relationships/image" Target="../media/image1.png"/><Relationship Id="rId2" Type="http://schemas.openxmlformats.org/officeDocument/2006/relationships/tags" Target="../tags/tag166.xml"/><Relationship Id="rId1" Type="http://schemas.openxmlformats.org/officeDocument/2006/relationships/tags" Target="../tags/tag165.xml"/></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tags" Target="../tags/tag260.xml"/><Relationship Id="rId4" Type="http://schemas.openxmlformats.org/officeDocument/2006/relationships/image" Target="../media/image1.png"/><Relationship Id="rId3" Type="http://schemas.openxmlformats.org/officeDocument/2006/relationships/tags" Target="../tags/tag259.xml"/><Relationship Id="rId2" Type="http://schemas.openxmlformats.org/officeDocument/2006/relationships/tags" Target="../tags/tag258.xml"/><Relationship Id="rId1" Type="http://schemas.openxmlformats.org/officeDocument/2006/relationships/tags" Target="../tags/tag257.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62.xml"/><Relationship Id="rId3" Type="http://schemas.openxmlformats.org/officeDocument/2006/relationships/image" Target="../media/image1.png"/><Relationship Id="rId2" Type="http://schemas.openxmlformats.org/officeDocument/2006/relationships/tags" Target="../tags/tag261.xml"/><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267.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tags" Target="../tags/tag266.xml"/><Relationship Id="rId3" Type="http://schemas.openxmlformats.org/officeDocument/2006/relationships/tags" Target="../tags/tag265.xml"/><Relationship Id="rId2" Type="http://schemas.openxmlformats.org/officeDocument/2006/relationships/tags" Target="../tags/tag264.xml"/><Relationship Id="rId1" Type="http://schemas.openxmlformats.org/officeDocument/2006/relationships/tags" Target="../tags/tag263.xml"/></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69.xml"/><Relationship Id="rId3" Type="http://schemas.openxmlformats.org/officeDocument/2006/relationships/image" Target="../media/image1.png"/><Relationship Id="rId2" Type="http://schemas.openxmlformats.org/officeDocument/2006/relationships/tags" Target="../tags/tag268.xml"/><Relationship Id="rId1" Type="http://schemas.openxmlformats.org/officeDocument/2006/relationships/image" Target="../media/image7.png"/></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72.xml"/><Relationship Id="rId3" Type="http://schemas.openxmlformats.org/officeDocument/2006/relationships/image" Target="../media/image1.png"/><Relationship Id="rId2" Type="http://schemas.openxmlformats.org/officeDocument/2006/relationships/tags" Target="../tags/tag271.xml"/><Relationship Id="rId1" Type="http://schemas.openxmlformats.org/officeDocument/2006/relationships/tags" Target="../tags/tag270.xm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75.xml"/><Relationship Id="rId4" Type="http://schemas.openxmlformats.org/officeDocument/2006/relationships/image" Target="../media/image8.png"/><Relationship Id="rId3" Type="http://schemas.openxmlformats.org/officeDocument/2006/relationships/image" Target="../media/image1.png"/><Relationship Id="rId2" Type="http://schemas.openxmlformats.org/officeDocument/2006/relationships/tags" Target="../tags/tag274.xml"/><Relationship Id="rId1" Type="http://schemas.openxmlformats.org/officeDocument/2006/relationships/tags" Target="../tags/tag273.xml"/></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77.xml"/><Relationship Id="rId3" Type="http://schemas.openxmlformats.org/officeDocument/2006/relationships/image" Target="../media/image1.png"/><Relationship Id="rId2" Type="http://schemas.openxmlformats.org/officeDocument/2006/relationships/tags" Target="../tags/tag276.xml"/><Relationship Id="rId1" Type="http://schemas.openxmlformats.org/officeDocument/2006/relationships/image" Target="../media/image9.pn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79.xml"/><Relationship Id="rId3" Type="http://schemas.openxmlformats.org/officeDocument/2006/relationships/image" Target="../media/image1.png"/><Relationship Id="rId2" Type="http://schemas.openxmlformats.org/officeDocument/2006/relationships/tags" Target="../tags/tag278.xml"/><Relationship Id="rId1" Type="http://schemas.openxmlformats.org/officeDocument/2006/relationships/image" Target="../media/image10.pn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81.xml"/><Relationship Id="rId4" Type="http://schemas.openxmlformats.org/officeDocument/2006/relationships/image" Target="../media/image12.png"/><Relationship Id="rId3" Type="http://schemas.openxmlformats.org/officeDocument/2006/relationships/image" Target="../media/image1.png"/><Relationship Id="rId2" Type="http://schemas.openxmlformats.org/officeDocument/2006/relationships/tags" Target="../tags/tag280.xml"/><Relationship Id="rId1" Type="http://schemas.openxmlformats.org/officeDocument/2006/relationships/image" Target="../media/image11.pn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84.xml"/><Relationship Id="rId3" Type="http://schemas.openxmlformats.org/officeDocument/2006/relationships/image" Target="../media/image1.png"/><Relationship Id="rId2" Type="http://schemas.openxmlformats.org/officeDocument/2006/relationships/tags" Target="../tags/tag283.xml"/><Relationship Id="rId1" Type="http://schemas.openxmlformats.org/officeDocument/2006/relationships/tags" Target="../tags/tag282.xml"/></Relationships>
</file>

<file path=ppt/slides/_rels/slide2.xml.rels><?xml version="1.0" encoding="UTF-8" standalone="yes"?>
<Relationships xmlns="http://schemas.openxmlformats.org/package/2006/relationships"><Relationship Id="rId9" Type="http://schemas.openxmlformats.org/officeDocument/2006/relationships/tags" Target="../tags/tag176.xml"/><Relationship Id="rId8" Type="http://schemas.openxmlformats.org/officeDocument/2006/relationships/tags" Target="../tags/tag175.xml"/><Relationship Id="rId7" Type="http://schemas.openxmlformats.org/officeDocument/2006/relationships/tags" Target="../tags/tag174.xml"/><Relationship Id="rId6" Type="http://schemas.openxmlformats.org/officeDocument/2006/relationships/tags" Target="../tags/tag173.xml"/><Relationship Id="rId5" Type="http://schemas.openxmlformats.org/officeDocument/2006/relationships/image" Target="../media/image1.png"/><Relationship Id="rId4" Type="http://schemas.openxmlformats.org/officeDocument/2006/relationships/tags" Target="../tags/tag172.xml"/><Relationship Id="rId3" Type="http://schemas.openxmlformats.org/officeDocument/2006/relationships/tags" Target="../tags/tag171.xml"/><Relationship Id="rId2" Type="http://schemas.openxmlformats.org/officeDocument/2006/relationships/tags" Target="../tags/tag170.xml"/><Relationship Id="rId14" Type="http://schemas.openxmlformats.org/officeDocument/2006/relationships/slideLayout" Target="../slideLayouts/slideLayout7.xml"/><Relationship Id="rId13" Type="http://schemas.openxmlformats.org/officeDocument/2006/relationships/tags" Target="../tags/tag180.xml"/><Relationship Id="rId12" Type="http://schemas.openxmlformats.org/officeDocument/2006/relationships/tags" Target="../tags/tag179.xml"/><Relationship Id="rId11" Type="http://schemas.openxmlformats.org/officeDocument/2006/relationships/tags" Target="../tags/tag178.xml"/><Relationship Id="rId10" Type="http://schemas.openxmlformats.org/officeDocument/2006/relationships/tags" Target="../tags/tag177.xml"/><Relationship Id="rId1" Type="http://schemas.openxmlformats.org/officeDocument/2006/relationships/tags" Target="../tags/tag169.xml"/></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86.xml"/><Relationship Id="rId4" Type="http://schemas.openxmlformats.org/officeDocument/2006/relationships/image" Target="../media/image14.png"/><Relationship Id="rId3" Type="http://schemas.openxmlformats.org/officeDocument/2006/relationships/image" Target="../media/image1.png"/><Relationship Id="rId2" Type="http://schemas.openxmlformats.org/officeDocument/2006/relationships/tags" Target="../tags/tag285.xml"/><Relationship Id="rId1" Type="http://schemas.openxmlformats.org/officeDocument/2006/relationships/image" Target="../media/image13.png"/></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88.xml"/><Relationship Id="rId3" Type="http://schemas.openxmlformats.org/officeDocument/2006/relationships/image" Target="../media/image1.png"/><Relationship Id="rId2" Type="http://schemas.openxmlformats.org/officeDocument/2006/relationships/tags" Target="../tags/tag287.xml"/><Relationship Id="rId1" Type="http://schemas.openxmlformats.org/officeDocument/2006/relationships/image" Target="../media/image15.png"/></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90.xml"/><Relationship Id="rId4" Type="http://schemas.openxmlformats.org/officeDocument/2006/relationships/image" Target="../media/image17.png"/><Relationship Id="rId3" Type="http://schemas.openxmlformats.org/officeDocument/2006/relationships/image" Target="../media/image1.png"/><Relationship Id="rId2" Type="http://schemas.openxmlformats.org/officeDocument/2006/relationships/tags" Target="../tags/tag289.xml"/><Relationship Id="rId1" Type="http://schemas.openxmlformats.org/officeDocument/2006/relationships/image" Target="../media/image16.png"/></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7.xml"/><Relationship Id="rId2" Type="http://schemas.openxmlformats.org/officeDocument/2006/relationships/tags" Target="../tags/tag292.xml"/><Relationship Id="rId1" Type="http://schemas.openxmlformats.org/officeDocument/2006/relationships/tags" Target="../tags/tag291.xml"/></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94.xml"/><Relationship Id="rId4" Type="http://schemas.openxmlformats.org/officeDocument/2006/relationships/image" Target="../media/image1.png"/><Relationship Id="rId3" Type="http://schemas.openxmlformats.org/officeDocument/2006/relationships/tags" Target="../tags/tag293.xml"/><Relationship Id="rId2" Type="http://schemas.openxmlformats.org/officeDocument/2006/relationships/image" Target="../media/image19.png"/><Relationship Id="rId1" Type="http://schemas.openxmlformats.org/officeDocument/2006/relationships/image" Target="../media/image18.png"/></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tags" Target="../tags/tag298.xml"/><Relationship Id="rId4" Type="http://schemas.openxmlformats.org/officeDocument/2006/relationships/image" Target="../media/image1.png"/><Relationship Id="rId3" Type="http://schemas.openxmlformats.org/officeDocument/2006/relationships/tags" Target="../tags/tag297.xml"/><Relationship Id="rId2" Type="http://schemas.openxmlformats.org/officeDocument/2006/relationships/tags" Target="../tags/tag296.xml"/><Relationship Id="rId1" Type="http://schemas.openxmlformats.org/officeDocument/2006/relationships/tags" Target="../tags/tag295.xml"/></Relationships>
</file>

<file path=ppt/slides/_rels/slide26.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303.xml"/><Relationship Id="rId7" Type="http://schemas.openxmlformats.org/officeDocument/2006/relationships/image" Target="../media/image21.png"/><Relationship Id="rId6" Type="http://schemas.openxmlformats.org/officeDocument/2006/relationships/image" Target="../media/image1.png"/><Relationship Id="rId5" Type="http://schemas.openxmlformats.org/officeDocument/2006/relationships/image" Target="../media/image20.png"/><Relationship Id="rId4" Type="http://schemas.openxmlformats.org/officeDocument/2006/relationships/tags" Target="../tags/tag302.xml"/><Relationship Id="rId3" Type="http://schemas.openxmlformats.org/officeDocument/2006/relationships/tags" Target="../tags/tag301.xml"/><Relationship Id="rId2" Type="http://schemas.openxmlformats.org/officeDocument/2006/relationships/tags" Target="../tags/tag300.xml"/><Relationship Id="rId1" Type="http://schemas.openxmlformats.org/officeDocument/2006/relationships/tags" Target="../tags/tag299.xml"/></Relationships>
</file>

<file path=ppt/slides/_rels/slide27.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309.xml"/><Relationship Id="rId6" Type="http://schemas.openxmlformats.org/officeDocument/2006/relationships/image" Target="../media/image1.png"/><Relationship Id="rId5" Type="http://schemas.openxmlformats.org/officeDocument/2006/relationships/tags" Target="../tags/tag308.xml"/><Relationship Id="rId4" Type="http://schemas.openxmlformats.org/officeDocument/2006/relationships/tags" Target="../tags/tag307.xml"/><Relationship Id="rId3" Type="http://schemas.openxmlformats.org/officeDocument/2006/relationships/tags" Target="../tags/tag306.xml"/><Relationship Id="rId2" Type="http://schemas.openxmlformats.org/officeDocument/2006/relationships/tags" Target="../tags/tag305.xml"/><Relationship Id="rId1" Type="http://schemas.openxmlformats.org/officeDocument/2006/relationships/tags" Target="../tags/tag304.xml"/></Relationships>
</file>

<file path=ppt/slides/_rels/slide28.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315.xml"/><Relationship Id="rId6" Type="http://schemas.openxmlformats.org/officeDocument/2006/relationships/image" Target="../media/image1.png"/><Relationship Id="rId5" Type="http://schemas.openxmlformats.org/officeDocument/2006/relationships/tags" Target="../tags/tag314.xml"/><Relationship Id="rId4" Type="http://schemas.openxmlformats.org/officeDocument/2006/relationships/tags" Target="../tags/tag313.xml"/><Relationship Id="rId3" Type="http://schemas.openxmlformats.org/officeDocument/2006/relationships/tags" Target="../tags/tag312.xml"/><Relationship Id="rId2" Type="http://schemas.openxmlformats.org/officeDocument/2006/relationships/tags" Target="../tags/tag311.xml"/><Relationship Id="rId1" Type="http://schemas.openxmlformats.org/officeDocument/2006/relationships/tags" Target="../tags/tag310.xml"/></Relationships>
</file>

<file path=ppt/slides/_rels/slide2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318.xml"/><Relationship Id="rId3" Type="http://schemas.openxmlformats.org/officeDocument/2006/relationships/image" Target="../media/image1.png"/><Relationship Id="rId2" Type="http://schemas.openxmlformats.org/officeDocument/2006/relationships/tags" Target="../tags/tag317.xml"/><Relationship Id="rId1" Type="http://schemas.openxmlformats.org/officeDocument/2006/relationships/tags" Target="../tags/tag316.xml"/></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tags" Target="../tags/tag184.xml"/><Relationship Id="rId4" Type="http://schemas.openxmlformats.org/officeDocument/2006/relationships/image" Target="../media/image1.png"/><Relationship Id="rId3" Type="http://schemas.openxmlformats.org/officeDocument/2006/relationships/tags" Target="../tags/tag183.xml"/><Relationship Id="rId2" Type="http://schemas.openxmlformats.org/officeDocument/2006/relationships/tags" Target="../tags/tag182.xml"/><Relationship Id="rId1" Type="http://schemas.openxmlformats.org/officeDocument/2006/relationships/tags" Target="../tags/tag181.xml"/></Relationships>
</file>

<file path=ppt/slides/_rels/slide30.xml.rels><?xml version="1.0" encoding="UTF-8" standalone="yes"?>
<Relationships xmlns="http://schemas.openxmlformats.org/package/2006/relationships"><Relationship Id="rId9" Type="http://schemas.openxmlformats.org/officeDocument/2006/relationships/tags" Target="../tags/tag327.xml"/><Relationship Id="rId8" Type="http://schemas.openxmlformats.org/officeDocument/2006/relationships/tags" Target="../tags/tag326.xml"/><Relationship Id="rId7" Type="http://schemas.openxmlformats.org/officeDocument/2006/relationships/tags" Target="../tags/tag325.xml"/><Relationship Id="rId6" Type="http://schemas.openxmlformats.org/officeDocument/2006/relationships/tags" Target="../tags/tag324.xml"/><Relationship Id="rId5" Type="http://schemas.openxmlformats.org/officeDocument/2006/relationships/tags" Target="../tags/tag323.xml"/><Relationship Id="rId4" Type="http://schemas.openxmlformats.org/officeDocument/2006/relationships/tags" Target="../tags/tag322.xml"/><Relationship Id="rId3" Type="http://schemas.openxmlformats.org/officeDocument/2006/relationships/tags" Target="../tags/tag321.xml"/><Relationship Id="rId2" Type="http://schemas.openxmlformats.org/officeDocument/2006/relationships/tags" Target="../tags/tag320.xml"/><Relationship Id="rId17" Type="http://schemas.openxmlformats.org/officeDocument/2006/relationships/slideLayout" Target="../slideLayouts/slideLayout7.xml"/><Relationship Id="rId16" Type="http://schemas.openxmlformats.org/officeDocument/2006/relationships/tags" Target="../tags/tag333.xml"/><Relationship Id="rId15" Type="http://schemas.openxmlformats.org/officeDocument/2006/relationships/image" Target="../media/image1.png"/><Relationship Id="rId14" Type="http://schemas.openxmlformats.org/officeDocument/2006/relationships/tags" Target="../tags/tag332.xml"/><Relationship Id="rId13" Type="http://schemas.openxmlformats.org/officeDocument/2006/relationships/tags" Target="../tags/tag331.xml"/><Relationship Id="rId12" Type="http://schemas.openxmlformats.org/officeDocument/2006/relationships/tags" Target="../tags/tag330.xml"/><Relationship Id="rId11" Type="http://schemas.openxmlformats.org/officeDocument/2006/relationships/tags" Target="../tags/tag329.xml"/><Relationship Id="rId10" Type="http://schemas.openxmlformats.org/officeDocument/2006/relationships/tags" Target="../tags/tag328.xml"/><Relationship Id="rId1" Type="http://schemas.openxmlformats.org/officeDocument/2006/relationships/tags" Target="../tags/tag319.xml"/></Relationships>
</file>

<file path=ppt/slides/_rels/slide31.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339.xml"/><Relationship Id="rId6" Type="http://schemas.openxmlformats.org/officeDocument/2006/relationships/image" Target="../media/image1.png"/><Relationship Id="rId5" Type="http://schemas.openxmlformats.org/officeDocument/2006/relationships/tags" Target="../tags/tag338.xml"/><Relationship Id="rId4" Type="http://schemas.openxmlformats.org/officeDocument/2006/relationships/tags" Target="../tags/tag337.xml"/><Relationship Id="rId3" Type="http://schemas.openxmlformats.org/officeDocument/2006/relationships/tags" Target="../tags/tag336.xml"/><Relationship Id="rId2" Type="http://schemas.openxmlformats.org/officeDocument/2006/relationships/tags" Target="../tags/tag335.xml"/><Relationship Id="rId1" Type="http://schemas.openxmlformats.org/officeDocument/2006/relationships/tags" Target="../tags/tag334.xml"/></Relationships>
</file>

<file path=ppt/slides/_rels/slide32.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345.xml"/><Relationship Id="rId6" Type="http://schemas.openxmlformats.org/officeDocument/2006/relationships/image" Target="../media/image1.png"/><Relationship Id="rId5" Type="http://schemas.openxmlformats.org/officeDocument/2006/relationships/tags" Target="../tags/tag344.xml"/><Relationship Id="rId4" Type="http://schemas.openxmlformats.org/officeDocument/2006/relationships/tags" Target="../tags/tag343.xml"/><Relationship Id="rId3" Type="http://schemas.openxmlformats.org/officeDocument/2006/relationships/tags" Target="../tags/tag342.xml"/><Relationship Id="rId2" Type="http://schemas.openxmlformats.org/officeDocument/2006/relationships/tags" Target="../tags/tag341.xml"/><Relationship Id="rId1" Type="http://schemas.openxmlformats.org/officeDocument/2006/relationships/tags" Target="../tags/tag340.xml"/></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349.xml"/><Relationship Id="rId4" Type="http://schemas.openxmlformats.org/officeDocument/2006/relationships/image" Target="../media/image1.png"/><Relationship Id="rId3" Type="http://schemas.openxmlformats.org/officeDocument/2006/relationships/tags" Target="../tags/tag348.xml"/><Relationship Id="rId2" Type="http://schemas.openxmlformats.org/officeDocument/2006/relationships/tags" Target="../tags/tag347.xml"/><Relationship Id="rId1" Type="http://schemas.openxmlformats.org/officeDocument/2006/relationships/tags" Target="../tags/tag346.xml"/></Relationships>
</file>

<file path=ppt/slides/_rels/slide34.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354.xml"/><Relationship Id="rId5" Type="http://schemas.openxmlformats.org/officeDocument/2006/relationships/image" Target="../media/image1.png"/><Relationship Id="rId4" Type="http://schemas.openxmlformats.org/officeDocument/2006/relationships/tags" Target="../tags/tag353.xml"/><Relationship Id="rId3" Type="http://schemas.openxmlformats.org/officeDocument/2006/relationships/tags" Target="../tags/tag352.xml"/><Relationship Id="rId2" Type="http://schemas.openxmlformats.org/officeDocument/2006/relationships/tags" Target="../tags/tag351.xml"/><Relationship Id="rId1" Type="http://schemas.openxmlformats.org/officeDocument/2006/relationships/tags" Target="../tags/tag350.xml"/></Relationships>
</file>

<file path=ppt/slides/_rels/slide35.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360.xml"/><Relationship Id="rId6" Type="http://schemas.openxmlformats.org/officeDocument/2006/relationships/image" Target="../media/image1.png"/><Relationship Id="rId5" Type="http://schemas.openxmlformats.org/officeDocument/2006/relationships/tags" Target="../tags/tag359.xml"/><Relationship Id="rId4" Type="http://schemas.openxmlformats.org/officeDocument/2006/relationships/tags" Target="../tags/tag358.xml"/><Relationship Id="rId3" Type="http://schemas.openxmlformats.org/officeDocument/2006/relationships/tags" Target="../tags/tag357.xml"/><Relationship Id="rId2" Type="http://schemas.openxmlformats.org/officeDocument/2006/relationships/tags" Target="../tags/tag356.xml"/><Relationship Id="rId1" Type="http://schemas.openxmlformats.org/officeDocument/2006/relationships/tags" Target="../tags/tag355.xml"/></Relationships>
</file>

<file path=ppt/slides/_rels/slide36.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365.xml"/><Relationship Id="rId5" Type="http://schemas.openxmlformats.org/officeDocument/2006/relationships/image" Target="../media/image1.png"/><Relationship Id="rId4" Type="http://schemas.openxmlformats.org/officeDocument/2006/relationships/tags" Target="../tags/tag364.xml"/><Relationship Id="rId3" Type="http://schemas.openxmlformats.org/officeDocument/2006/relationships/tags" Target="../tags/tag363.xml"/><Relationship Id="rId2" Type="http://schemas.openxmlformats.org/officeDocument/2006/relationships/tags" Target="../tags/tag362.xml"/><Relationship Id="rId1" Type="http://schemas.openxmlformats.org/officeDocument/2006/relationships/tags" Target="../tags/tag361.xml"/></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367.xml"/><Relationship Id="rId2" Type="http://schemas.openxmlformats.org/officeDocument/2006/relationships/image" Target="../media/image1.png"/><Relationship Id="rId1" Type="http://schemas.openxmlformats.org/officeDocument/2006/relationships/tags" Target="../tags/tag366.xml"/></Relationships>
</file>

<file path=ppt/slides/_rels/slide38.xml.rels><?xml version="1.0" encoding="UTF-8" standalone="yes"?>
<Relationships xmlns="http://schemas.openxmlformats.org/package/2006/relationships"><Relationship Id="rId9" Type="http://schemas.openxmlformats.org/officeDocument/2006/relationships/tags" Target="../tags/tag376.xml"/><Relationship Id="rId8" Type="http://schemas.openxmlformats.org/officeDocument/2006/relationships/tags" Target="../tags/tag375.xml"/><Relationship Id="rId7" Type="http://schemas.openxmlformats.org/officeDocument/2006/relationships/tags" Target="../tags/tag374.xml"/><Relationship Id="rId6" Type="http://schemas.openxmlformats.org/officeDocument/2006/relationships/tags" Target="../tags/tag373.xml"/><Relationship Id="rId5" Type="http://schemas.openxmlformats.org/officeDocument/2006/relationships/tags" Target="../tags/tag372.xml"/><Relationship Id="rId4" Type="http://schemas.openxmlformats.org/officeDocument/2006/relationships/tags" Target="../tags/tag371.xml"/><Relationship Id="rId3" Type="http://schemas.openxmlformats.org/officeDocument/2006/relationships/tags" Target="../tags/tag370.xml"/><Relationship Id="rId21" Type="http://schemas.openxmlformats.org/officeDocument/2006/relationships/slideLayout" Target="../slideLayouts/slideLayout18.xml"/><Relationship Id="rId20" Type="http://schemas.openxmlformats.org/officeDocument/2006/relationships/tags" Target="../tags/tag387.xml"/><Relationship Id="rId2" Type="http://schemas.openxmlformats.org/officeDocument/2006/relationships/tags" Target="../tags/tag369.xml"/><Relationship Id="rId19" Type="http://schemas.openxmlformats.org/officeDocument/2006/relationships/tags" Target="../tags/tag386.xml"/><Relationship Id="rId18" Type="http://schemas.openxmlformats.org/officeDocument/2006/relationships/tags" Target="../tags/tag385.xml"/><Relationship Id="rId17" Type="http://schemas.openxmlformats.org/officeDocument/2006/relationships/tags" Target="../tags/tag384.xml"/><Relationship Id="rId16" Type="http://schemas.openxmlformats.org/officeDocument/2006/relationships/tags" Target="../tags/tag383.xml"/><Relationship Id="rId15" Type="http://schemas.openxmlformats.org/officeDocument/2006/relationships/tags" Target="../tags/tag382.xml"/><Relationship Id="rId14" Type="http://schemas.openxmlformats.org/officeDocument/2006/relationships/tags" Target="../tags/tag381.xml"/><Relationship Id="rId13" Type="http://schemas.openxmlformats.org/officeDocument/2006/relationships/tags" Target="../tags/tag380.xml"/><Relationship Id="rId12" Type="http://schemas.openxmlformats.org/officeDocument/2006/relationships/tags" Target="../tags/tag379.xml"/><Relationship Id="rId11" Type="http://schemas.openxmlformats.org/officeDocument/2006/relationships/tags" Target="../tags/tag378.xml"/><Relationship Id="rId10" Type="http://schemas.openxmlformats.org/officeDocument/2006/relationships/tags" Target="../tags/tag377.xml"/><Relationship Id="rId1" Type="http://schemas.openxmlformats.org/officeDocument/2006/relationships/tags" Target="../tags/tag36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389.xml"/><Relationship Id="rId1" Type="http://schemas.openxmlformats.org/officeDocument/2006/relationships/tags" Target="../tags/tag388.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189.xml"/><Relationship Id="rId6" Type="http://schemas.openxmlformats.org/officeDocument/2006/relationships/image" Target="../media/image1.png"/><Relationship Id="rId5" Type="http://schemas.openxmlformats.org/officeDocument/2006/relationships/tags" Target="../tags/tag188.xml"/><Relationship Id="rId4" Type="http://schemas.openxmlformats.org/officeDocument/2006/relationships/tags" Target="../tags/tag187.xml"/><Relationship Id="rId3" Type="http://schemas.openxmlformats.org/officeDocument/2006/relationships/tags" Target="../tags/tag186.xml"/><Relationship Id="rId2" Type="http://schemas.openxmlformats.org/officeDocument/2006/relationships/tags" Target="../tags/tag185.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194.xml"/><Relationship Id="rId6" Type="http://schemas.openxmlformats.org/officeDocument/2006/relationships/image" Target="../media/image1.png"/><Relationship Id="rId5" Type="http://schemas.openxmlformats.org/officeDocument/2006/relationships/tags" Target="../tags/tag193.xml"/><Relationship Id="rId4" Type="http://schemas.openxmlformats.org/officeDocument/2006/relationships/tags" Target="../tags/tag192.xml"/><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199.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tags" Target="../tags/tag198.xml"/><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s>
</file>

<file path=ppt/slides/_rels/slide7.xml.rels><?xml version="1.0" encoding="UTF-8" standalone="yes"?>
<Relationships xmlns="http://schemas.openxmlformats.org/package/2006/relationships"><Relationship Id="rId9" Type="http://schemas.openxmlformats.org/officeDocument/2006/relationships/tags" Target="../tags/tag208.xml"/><Relationship Id="rId8" Type="http://schemas.openxmlformats.org/officeDocument/2006/relationships/tags" Target="../tags/tag207.xml"/><Relationship Id="rId7" Type="http://schemas.openxmlformats.org/officeDocument/2006/relationships/tags" Target="../tags/tag206.xml"/><Relationship Id="rId6" Type="http://schemas.openxmlformats.org/officeDocument/2006/relationships/tags" Target="../tags/tag205.xml"/><Relationship Id="rId5" Type="http://schemas.openxmlformats.org/officeDocument/2006/relationships/tags" Target="../tags/tag204.xml"/><Relationship Id="rId4" Type="http://schemas.openxmlformats.org/officeDocument/2006/relationships/tags" Target="../tags/tag203.xml"/><Relationship Id="rId3" Type="http://schemas.openxmlformats.org/officeDocument/2006/relationships/tags" Target="../tags/tag202.xml"/><Relationship Id="rId23" Type="http://schemas.openxmlformats.org/officeDocument/2006/relationships/slideLayout" Target="../slideLayouts/slideLayout7.xml"/><Relationship Id="rId22" Type="http://schemas.openxmlformats.org/officeDocument/2006/relationships/tags" Target="../tags/tag220.xml"/><Relationship Id="rId21" Type="http://schemas.openxmlformats.org/officeDocument/2006/relationships/image" Target="../media/image1.png"/><Relationship Id="rId20" Type="http://schemas.openxmlformats.org/officeDocument/2006/relationships/tags" Target="../tags/tag219.xml"/><Relationship Id="rId2" Type="http://schemas.openxmlformats.org/officeDocument/2006/relationships/tags" Target="../tags/tag201.xml"/><Relationship Id="rId19" Type="http://schemas.openxmlformats.org/officeDocument/2006/relationships/tags" Target="../tags/tag218.xml"/><Relationship Id="rId18" Type="http://schemas.openxmlformats.org/officeDocument/2006/relationships/tags" Target="../tags/tag217.xml"/><Relationship Id="rId17" Type="http://schemas.openxmlformats.org/officeDocument/2006/relationships/tags" Target="../tags/tag216.xml"/><Relationship Id="rId16" Type="http://schemas.openxmlformats.org/officeDocument/2006/relationships/tags" Target="../tags/tag215.xml"/><Relationship Id="rId15" Type="http://schemas.openxmlformats.org/officeDocument/2006/relationships/tags" Target="../tags/tag214.xml"/><Relationship Id="rId14" Type="http://schemas.openxmlformats.org/officeDocument/2006/relationships/tags" Target="../tags/tag213.xml"/><Relationship Id="rId13" Type="http://schemas.openxmlformats.org/officeDocument/2006/relationships/tags" Target="../tags/tag212.xml"/><Relationship Id="rId12" Type="http://schemas.openxmlformats.org/officeDocument/2006/relationships/tags" Target="../tags/tag211.xml"/><Relationship Id="rId11" Type="http://schemas.openxmlformats.org/officeDocument/2006/relationships/tags" Target="../tags/tag210.xml"/><Relationship Id="rId10" Type="http://schemas.openxmlformats.org/officeDocument/2006/relationships/tags" Target="../tags/tag209.xml"/><Relationship Id="rId1" Type="http://schemas.openxmlformats.org/officeDocument/2006/relationships/tags" Target="../tags/tag200.xml"/></Relationships>
</file>

<file path=ppt/slides/_rels/slide8.xml.rels><?xml version="1.0" encoding="UTF-8" standalone="yes"?>
<Relationships xmlns="http://schemas.openxmlformats.org/package/2006/relationships"><Relationship Id="rId9" Type="http://schemas.openxmlformats.org/officeDocument/2006/relationships/tags" Target="../tags/tag229.xml"/><Relationship Id="rId8" Type="http://schemas.openxmlformats.org/officeDocument/2006/relationships/tags" Target="../tags/tag228.xml"/><Relationship Id="rId7" Type="http://schemas.openxmlformats.org/officeDocument/2006/relationships/tags" Target="../tags/tag227.xml"/><Relationship Id="rId6" Type="http://schemas.openxmlformats.org/officeDocument/2006/relationships/tags" Target="../tags/tag226.xml"/><Relationship Id="rId5" Type="http://schemas.openxmlformats.org/officeDocument/2006/relationships/tags" Target="../tags/tag225.xml"/><Relationship Id="rId4" Type="http://schemas.openxmlformats.org/officeDocument/2006/relationships/tags" Target="../tags/tag224.xml"/><Relationship Id="rId3" Type="http://schemas.openxmlformats.org/officeDocument/2006/relationships/tags" Target="../tags/tag223.xml"/><Relationship Id="rId29" Type="http://schemas.openxmlformats.org/officeDocument/2006/relationships/notesSlide" Target="../notesSlides/notesSlide2.xml"/><Relationship Id="rId28" Type="http://schemas.openxmlformats.org/officeDocument/2006/relationships/slideLayout" Target="../slideLayouts/slideLayout7.xml"/><Relationship Id="rId27" Type="http://schemas.openxmlformats.org/officeDocument/2006/relationships/tags" Target="../tags/tag246.xml"/><Relationship Id="rId26" Type="http://schemas.openxmlformats.org/officeDocument/2006/relationships/image" Target="../media/image1.png"/><Relationship Id="rId25" Type="http://schemas.openxmlformats.org/officeDocument/2006/relationships/tags" Target="../tags/tag245.xml"/><Relationship Id="rId24" Type="http://schemas.openxmlformats.org/officeDocument/2006/relationships/tags" Target="../tags/tag244.xml"/><Relationship Id="rId23" Type="http://schemas.openxmlformats.org/officeDocument/2006/relationships/tags" Target="../tags/tag243.xml"/><Relationship Id="rId22" Type="http://schemas.openxmlformats.org/officeDocument/2006/relationships/tags" Target="../tags/tag242.xml"/><Relationship Id="rId21" Type="http://schemas.openxmlformats.org/officeDocument/2006/relationships/tags" Target="../tags/tag241.xml"/><Relationship Id="rId20" Type="http://schemas.openxmlformats.org/officeDocument/2006/relationships/tags" Target="../tags/tag240.xml"/><Relationship Id="rId2" Type="http://schemas.openxmlformats.org/officeDocument/2006/relationships/tags" Target="../tags/tag222.xml"/><Relationship Id="rId19" Type="http://schemas.openxmlformats.org/officeDocument/2006/relationships/tags" Target="../tags/tag239.xml"/><Relationship Id="rId18" Type="http://schemas.openxmlformats.org/officeDocument/2006/relationships/tags" Target="../tags/tag238.xml"/><Relationship Id="rId17" Type="http://schemas.openxmlformats.org/officeDocument/2006/relationships/tags" Target="../tags/tag237.xml"/><Relationship Id="rId16" Type="http://schemas.openxmlformats.org/officeDocument/2006/relationships/tags" Target="../tags/tag236.xml"/><Relationship Id="rId15" Type="http://schemas.openxmlformats.org/officeDocument/2006/relationships/tags" Target="../tags/tag235.xml"/><Relationship Id="rId14" Type="http://schemas.openxmlformats.org/officeDocument/2006/relationships/tags" Target="../tags/tag234.xml"/><Relationship Id="rId13" Type="http://schemas.openxmlformats.org/officeDocument/2006/relationships/tags" Target="../tags/tag233.xml"/><Relationship Id="rId12" Type="http://schemas.openxmlformats.org/officeDocument/2006/relationships/tags" Target="../tags/tag232.xml"/><Relationship Id="rId11" Type="http://schemas.openxmlformats.org/officeDocument/2006/relationships/tags" Target="../tags/tag231.xml"/><Relationship Id="rId10" Type="http://schemas.openxmlformats.org/officeDocument/2006/relationships/tags" Target="../tags/tag230.xml"/><Relationship Id="rId1" Type="http://schemas.openxmlformats.org/officeDocument/2006/relationships/tags" Target="../tags/tag221.xml"/></Relationships>
</file>

<file path=ppt/slides/_rels/slide9.xml.rels><?xml version="1.0" encoding="UTF-8" standalone="yes"?>
<Relationships xmlns="http://schemas.openxmlformats.org/package/2006/relationships"><Relationship Id="rId9" Type="http://schemas.openxmlformats.org/officeDocument/2006/relationships/tags" Target="../tags/tag254.xml"/><Relationship Id="rId8" Type="http://schemas.openxmlformats.org/officeDocument/2006/relationships/tags" Target="../tags/tag253.xml"/><Relationship Id="rId7" Type="http://schemas.openxmlformats.org/officeDocument/2006/relationships/tags" Target="../tags/tag252.xml"/><Relationship Id="rId6" Type="http://schemas.openxmlformats.org/officeDocument/2006/relationships/image" Target="../media/image1.png"/><Relationship Id="rId5" Type="http://schemas.openxmlformats.org/officeDocument/2006/relationships/tags" Target="../tags/tag251.xml"/><Relationship Id="rId4" Type="http://schemas.openxmlformats.org/officeDocument/2006/relationships/tags" Target="../tags/tag250.xml"/><Relationship Id="rId3" Type="http://schemas.openxmlformats.org/officeDocument/2006/relationships/tags" Target="../tags/tag249.xml"/><Relationship Id="rId2" Type="http://schemas.openxmlformats.org/officeDocument/2006/relationships/tags" Target="../tags/tag248.xml"/><Relationship Id="rId12" Type="http://schemas.openxmlformats.org/officeDocument/2006/relationships/slideLayout" Target="../slideLayouts/slideLayout7.xml"/><Relationship Id="rId11" Type="http://schemas.openxmlformats.org/officeDocument/2006/relationships/tags" Target="../tags/tag256.xml"/><Relationship Id="rId10" Type="http://schemas.openxmlformats.org/officeDocument/2006/relationships/tags" Target="../tags/tag255.xml"/><Relationship Id="rId1" Type="http://schemas.openxmlformats.org/officeDocument/2006/relationships/tags" Target="../tags/tag2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337310" y="1348105"/>
            <a:ext cx="10627360" cy="2122170"/>
          </a:xfrm>
        </p:spPr>
        <p:txBody>
          <a:bodyPr/>
          <a:lstStyle/>
          <a:p>
            <a:r>
              <a:rPr lang="zh-CN" altLang="en-US" dirty="0"/>
              <a:t>公立医院绩效考核指标解读</a:t>
            </a:r>
            <a:br>
              <a:rPr lang="zh-CN" altLang="en-US" dirty="0"/>
            </a:br>
            <a:r>
              <a:rPr lang="en-US" altLang="zh-CN" dirty="0"/>
              <a:t>—</a:t>
            </a:r>
            <a:r>
              <a:rPr lang="zh-CN" altLang="en-US" sz="4400" dirty="0"/>
              <a:t>药事</a:t>
            </a:r>
            <a:r>
              <a:rPr lang="zh-CN" altLang="en-US" sz="4400" dirty="0">
                <a:sym typeface="+mn-ea"/>
              </a:rPr>
              <a:t>管理部分</a:t>
            </a:r>
            <a:endParaRPr lang="zh-CN" altLang="en-US" sz="4400" dirty="0">
              <a:sym typeface="+mn-ea"/>
            </a:endParaRPr>
          </a:p>
        </p:txBody>
      </p:sp>
      <p:sp>
        <p:nvSpPr>
          <p:cNvPr id="7" name="文本占位符 6"/>
          <p:cNvSpPr>
            <a:spLocks noGrp="1"/>
          </p:cNvSpPr>
          <p:nvPr>
            <p:ph type="body" sz="quarter" idx="14"/>
            <p:custDataLst>
              <p:tags r:id="rId2"/>
            </p:custDataLst>
          </p:nvPr>
        </p:nvSpPr>
        <p:spPr>
          <a:xfrm>
            <a:off x="2585085" y="5244108"/>
            <a:ext cx="7107238" cy="511698"/>
          </a:xfrm>
        </p:spPr>
        <p:txBody>
          <a:bodyPr>
            <a:noAutofit/>
          </a:bodyPr>
          <a:lstStyle/>
          <a:p>
            <a:r>
              <a:rPr lang="en-US" altLang="zh-CN" sz="2800"/>
              <a:t>2020</a:t>
            </a:r>
            <a:r>
              <a:rPr lang="zh-CN" altLang="en-US" sz="2800"/>
              <a:t>年</a:t>
            </a:r>
            <a:r>
              <a:rPr lang="en-US" altLang="zh-CN" sz="2800"/>
              <a:t>8</a:t>
            </a:r>
            <a:r>
              <a:rPr lang="zh-CN" altLang="en-US" sz="2800"/>
              <a:t>月</a:t>
            </a:r>
            <a:endParaRPr lang="zh-CN" altLang="en-US" sz="2800"/>
          </a:p>
        </p:txBody>
      </p:sp>
      <p:pic>
        <p:nvPicPr>
          <p:cNvPr id="5" name="Picture 3" descr="C:\Users\Administrator\Desktop\222.png222"/>
          <p:cNvPicPr>
            <a:picLocks noChangeAspect="1" noChangeArrowheads="1"/>
          </p:cNvPicPr>
          <p:nvPr/>
        </p:nvPicPr>
        <p:blipFill>
          <a:blip r:embed="rId3"/>
          <a:stretch>
            <a:fillRect/>
          </a:stretch>
        </p:blipFill>
        <p:spPr bwMode="auto">
          <a:xfrm>
            <a:off x="9444673" y="225425"/>
            <a:ext cx="2519363" cy="593725"/>
          </a:xfrm>
          <a:prstGeom prst="rect">
            <a:avLst/>
          </a:prstGeom>
          <a:ln>
            <a:noFill/>
          </a:ln>
          <a:effectLst>
            <a:outerShdw blurRad="292100" dist="139700" dir="2700000" algn="tl" rotWithShape="0">
              <a:srgbClr val="333333">
                <a:alpha val="65000"/>
              </a:srgbClr>
            </a:outerShdw>
          </a:effectLst>
        </p:spPr>
      </p:pic>
      <p:sp>
        <p:nvSpPr>
          <p:cNvPr id="3" name="副标题 5"/>
          <p:cNvSpPr>
            <a:spLocks noGrp="1"/>
          </p:cNvSpPr>
          <p:nvPr>
            <p:custDataLst>
              <p:tags r:id="rId4"/>
            </p:custDataLst>
          </p:nvPr>
        </p:nvSpPr>
        <p:spPr>
          <a:xfrm>
            <a:off x="2147570" y="4361319"/>
            <a:ext cx="7896859" cy="511698"/>
          </a:xfrm>
          <a:prstGeom prst="rect">
            <a:avLst/>
          </a:prstGeom>
        </p:spPr>
        <p:txBody>
          <a:bodyPr vert="horz" lIns="90170" tIns="46990" rIns="90170" bIns="46990" rtlCol="0" anchor="ctr" anchorCtr="0">
            <a:noAutofit/>
          </a:bodyPr>
          <a:lstStyle>
            <a:lvl1pPr marL="0" indent="0" algn="ctr" defTabSz="914400" rtl="0" eaLnBrk="1" fontAlgn="auto" latinLnBrk="0" hangingPunct="1">
              <a:lnSpc>
                <a:spcPct val="100000"/>
              </a:lnSpc>
              <a:spcBef>
                <a:spcPts val="0"/>
              </a:spcBef>
              <a:spcAft>
                <a:spcPts val="1000"/>
              </a:spcAft>
              <a:buFont typeface="Arial" panose="020B0604020202020204" pitchFamily="34" charset="0"/>
              <a:buNone/>
              <a:defRPr sz="2400"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sz="2800"/>
              <a:t>赤峰市医院      王旭梅</a:t>
            </a:r>
            <a:endParaRPr lang="zh-CN" altLang="en-US" sz="2800"/>
          </a:p>
        </p:txBody>
      </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菱形 54"/>
          <p:cNvSpPr/>
          <p:nvPr>
            <p:custDataLst>
              <p:tags r:id="rId1"/>
            </p:custDataLst>
          </p:nvPr>
        </p:nvSpPr>
        <p:spPr>
          <a:xfrm>
            <a:off x="1190625" y="2404745"/>
            <a:ext cx="2047240" cy="2047240"/>
          </a:xfrm>
          <a:prstGeom prst="diamond">
            <a:avLst/>
          </a:prstGeom>
          <a:solidFill>
            <a:schemeClr val="accent6"/>
          </a:solidFill>
          <a:ln w="76200">
            <a:solidFill>
              <a:schemeClr val="bg1"/>
            </a:solidFill>
          </a:ln>
        </p:spPr>
        <p:style>
          <a:lnRef idx="2">
            <a:srgbClr val="282928">
              <a:shade val="50000"/>
            </a:srgbClr>
          </a:lnRef>
          <a:fillRef idx="1">
            <a:srgbClr val="282928"/>
          </a:fillRef>
          <a:effectRef idx="0">
            <a:srgbClr val="282928"/>
          </a:effectRef>
          <a:fontRef idx="minor">
            <a:sysClr val="window" lastClr="FFFFFF"/>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8" name="文本框 17"/>
          <p:cNvSpPr txBox="1"/>
          <p:nvPr>
            <p:custDataLst>
              <p:tags r:id="rId2"/>
            </p:custDataLst>
          </p:nvPr>
        </p:nvSpPr>
        <p:spPr>
          <a:xfrm>
            <a:off x="1813560" y="2759710"/>
            <a:ext cx="659130" cy="1323340"/>
          </a:xfrm>
          <a:prstGeom prst="rect">
            <a:avLst/>
          </a:prstGeom>
          <a:noFill/>
        </p:spPr>
        <p:txBody>
          <a:bodyPr wrap="square" rtlCol="0">
            <a:normAutofit fontScale="80000"/>
          </a:bodyPr>
          <a:lstStyle/>
          <a:p>
            <a:r>
              <a:rPr lang="en-US" altLang="zh-CN" sz="8000" b="1" spc="600" dirty="0">
                <a:solidFill>
                  <a:schemeClr val="bg1"/>
                </a:solidFill>
                <a:uFillTx/>
                <a:latin typeface="Arial" panose="020B0604020202020204" pitchFamily="34" charset="0"/>
                <a:ea typeface="微软雅黑" panose="020B0503020204020204" pitchFamily="34" charset="-122"/>
              </a:rPr>
              <a:t>2</a:t>
            </a:r>
            <a:endParaRPr lang="en-US" altLang="zh-CN" sz="8000" b="1" spc="600" dirty="0">
              <a:solidFill>
                <a:schemeClr val="bg1"/>
              </a:solidFill>
              <a:uFillTx/>
              <a:latin typeface="Arial" panose="020B0604020202020204" pitchFamily="34" charset="0"/>
              <a:ea typeface="微软雅黑" panose="020B0503020204020204" pitchFamily="34" charset="-122"/>
            </a:endParaRPr>
          </a:p>
        </p:txBody>
      </p:sp>
      <p:sp>
        <p:nvSpPr>
          <p:cNvPr id="2" name="标题 1"/>
          <p:cNvSpPr>
            <a:spLocks noGrp="1"/>
          </p:cNvSpPr>
          <p:nvPr>
            <p:ph type="title"/>
            <p:custDataLst>
              <p:tags r:id="rId3"/>
            </p:custDataLst>
          </p:nvPr>
        </p:nvSpPr>
        <p:spPr/>
        <p:txBody>
          <a:bodyPr>
            <a:normAutofit fontScale="90000"/>
          </a:bodyPr>
          <a:lstStyle/>
          <a:p>
            <a:r>
              <a:rPr lang="zh-CN" altLang="en-US" spc="100" dirty="0">
                <a:solidFill>
                  <a:schemeClr val="accent1"/>
                </a:solidFill>
                <a:ea typeface="微软雅黑" panose="020B0503020204020204" pitchFamily="34" charset="-122"/>
                <a:cs typeface="+mn-ea"/>
                <a:sym typeface="+mn-lt"/>
              </a:rPr>
              <a:t>药事管理相关指标解读</a:t>
            </a:r>
            <a:endParaRPr lang="zh-CN" altLang="en-US" spc="100" dirty="0">
              <a:solidFill>
                <a:schemeClr val="accent1"/>
              </a:solidFill>
              <a:ea typeface="微软雅黑" panose="020B0503020204020204" pitchFamily="34" charset="-122"/>
              <a:cs typeface="+mn-ea"/>
              <a:sym typeface="+mn-lt"/>
            </a:endParaRPr>
          </a:p>
        </p:txBody>
      </p:sp>
      <p:pic>
        <p:nvPicPr>
          <p:cNvPr id="5" name="Picture 3" descr="C:\Users\Administrator\Desktop\222.png222"/>
          <p:cNvPicPr>
            <a:picLocks noChangeAspect="1" noChangeArrowheads="1"/>
          </p:cNvPicPr>
          <p:nvPr/>
        </p:nvPicPr>
        <p:blipFill>
          <a:blip r:embed="rId4"/>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Tree>
    <p:custDataLst>
      <p:tags r:id="rId5"/>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506095" y="622935"/>
            <a:ext cx="6209030" cy="4920615"/>
          </a:xfrm>
          <a:prstGeom prst="rect">
            <a:avLst/>
          </a:prstGeom>
        </p:spPr>
      </p:pic>
      <p:sp>
        <p:nvSpPr>
          <p:cNvPr id="21" name="任意多边形 15"/>
          <p:cNvSpPr/>
          <p:nvPr>
            <p:custDataLst>
              <p:tags r:id="rId2"/>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7" name="圆角矩形标注 26"/>
          <p:cNvSpPr/>
          <p:nvPr/>
        </p:nvSpPr>
        <p:spPr>
          <a:xfrm>
            <a:off x="6064885" y="1173480"/>
            <a:ext cx="5511800" cy="1870075"/>
          </a:xfrm>
          <a:prstGeom prst="wedgeRoundRectCallout">
            <a:avLst>
              <a:gd name="adj1" fmla="val -72638"/>
              <a:gd name="adj2" fmla="val 129796"/>
              <a:gd name="adj3" fmla="val 16667"/>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文本框 27"/>
          <p:cNvSpPr txBox="1"/>
          <p:nvPr/>
        </p:nvSpPr>
        <p:spPr>
          <a:xfrm>
            <a:off x="6132195" y="1115060"/>
            <a:ext cx="5578475" cy="1938020"/>
          </a:xfrm>
          <a:prstGeom prst="rect">
            <a:avLst/>
          </a:prstGeom>
          <a:noFill/>
        </p:spPr>
        <p:txBody>
          <a:bodyPr wrap="square" rtlCol="0" anchor="t">
            <a:spAutoFit/>
          </a:bodyPr>
          <a:p>
            <a:pPr>
              <a:lnSpc>
                <a:spcPct val="150000"/>
              </a:lnSpc>
            </a:pPr>
            <a:r>
              <a:rPr lang="zh-CN" sz="1600">
                <a:latin typeface="+mn-ea"/>
                <a:sym typeface="+mn-ea"/>
              </a:rPr>
              <a:t>分子：包括考核年度内点评的</a:t>
            </a:r>
            <a:r>
              <a:rPr lang="zh-CN" sz="1600">
                <a:solidFill>
                  <a:srgbClr val="FF0000"/>
                </a:solidFill>
                <a:latin typeface="+mn-ea"/>
                <a:sym typeface="+mn-ea"/>
              </a:rPr>
              <a:t>门急诊处方数</a:t>
            </a:r>
            <a:r>
              <a:rPr lang="zh-CN" sz="1600">
                <a:latin typeface="+mn-ea"/>
                <a:sym typeface="+mn-ea"/>
              </a:rPr>
              <a:t>、</a:t>
            </a:r>
            <a:r>
              <a:rPr lang="zh-CN" sz="1600">
                <a:solidFill>
                  <a:srgbClr val="FF0000"/>
                </a:solidFill>
                <a:latin typeface="+mn-ea"/>
                <a:sym typeface="+mn-ea"/>
              </a:rPr>
              <a:t>住院患者未在医嘱中的处方数</a:t>
            </a:r>
            <a:r>
              <a:rPr lang="zh-CN" sz="1600">
                <a:latin typeface="+mn-ea"/>
                <a:sym typeface="+mn-ea"/>
              </a:rPr>
              <a:t>和</a:t>
            </a:r>
            <a:r>
              <a:rPr lang="zh-CN" sz="1600">
                <a:solidFill>
                  <a:srgbClr val="FF0000"/>
                </a:solidFill>
                <a:latin typeface="+mn-ea"/>
                <a:sym typeface="+mn-ea"/>
              </a:rPr>
              <a:t>出院带药处方数</a:t>
            </a:r>
            <a:r>
              <a:rPr lang="zh-CN" sz="1600">
                <a:latin typeface="+mn-ea"/>
                <a:sym typeface="+mn-ea"/>
              </a:rPr>
              <a:t>，不包括出院患者住院医嘱。处方点评包括整体和专项点评。</a:t>
            </a:r>
            <a:endParaRPr lang="zh-CN" sz="1600">
              <a:latin typeface="+mn-ea"/>
              <a:sym typeface="+mn-ea"/>
            </a:endParaRPr>
          </a:p>
          <a:p>
            <a:pPr>
              <a:lnSpc>
                <a:spcPct val="150000"/>
              </a:lnSpc>
            </a:pPr>
            <a:r>
              <a:rPr lang="zh-CN" sz="1600">
                <a:latin typeface="+mn-ea"/>
                <a:sym typeface="+mn-ea"/>
              </a:rPr>
              <a:t>分母：按药房处方数统计，包括门急诊处方、住院患者未在医嘱中的处方和住院患者出院带药处方。</a:t>
            </a:r>
            <a:endParaRPr lang="zh-CN" altLang="en-US" sz="1600">
              <a:latin typeface="+mn-ea"/>
            </a:endParaRPr>
          </a:p>
        </p:txBody>
      </p:sp>
      <p:sp>
        <p:nvSpPr>
          <p:cNvPr id="29" name="圆角矩形标注 28"/>
          <p:cNvSpPr/>
          <p:nvPr/>
        </p:nvSpPr>
        <p:spPr>
          <a:xfrm>
            <a:off x="6064250" y="4089400"/>
            <a:ext cx="5511800" cy="1938020"/>
          </a:xfrm>
          <a:prstGeom prst="wedgeRoundRectCallout">
            <a:avLst>
              <a:gd name="adj1" fmla="val -59930"/>
              <a:gd name="adj2" fmla="val 815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文本框 29"/>
          <p:cNvSpPr txBox="1"/>
          <p:nvPr/>
        </p:nvSpPr>
        <p:spPr>
          <a:xfrm>
            <a:off x="6176645" y="4092575"/>
            <a:ext cx="5287010" cy="1938020"/>
          </a:xfrm>
          <a:prstGeom prst="rect">
            <a:avLst/>
          </a:prstGeom>
          <a:noFill/>
        </p:spPr>
        <p:txBody>
          <a:bodyPr wrap="square" rtlCol="0" anchor="t">
            <a:spAutoFit/>
          </a:bodyPr>
          <a:p>
            <a:pPr indent="0">
              <a:lnSpc>
                <a:spcPct val="150000"/>
              </a:lnSpc>
            </a:pPr>
            <a:r>
              <a:rPr lang="zh-CN" sz="1600">
                <a:latin typeface="+mn-ea"/>
                <a:cs typeface="+mn-ea"/>
                <a:sym typeface="+mn-ea"/>
              </a:rPr>
              <a:t>分子：按点评的人数（即病历份数）统计，</a:t>
            </a:r>
            <a:r>
              <a:rPr lang="zh-CN" sz="1600">
                <a:solidFill>
                  <a:srgbClr val="FF0000"/>
                </a:solidFill>
                <a:latin typeface="+mn-ea"/>
                <a:cs typeface="+mn-ea"/>
                <a:sym typeface="+mn-ea"/>
              </a:rPr>
              <a:t>同一患者在同一次住院期间多个医嘱的处方点评，按  1 人统计。</a:t>
            </a:r>
            <a:r>
              <a:rPr lang="zh-CN" sz="1600">
                <a:latin typeface="+mn-ea"/>
                <a:cs typeface="+mn-ea"/>
                <a:sym typeface="+mn-ea"/>
              </a:rPr>
              <a:t>处方点评包括整体和专项点评。</a:t>
            </a:r>
            <a:endParaRPr lang="zh-CN" sz="1600">
              <a:latin typeface="+mn-ea"/>
              <a:cs typeface="+mn-ea"/>
              <a:sym typeface="+mn-ea"/>
            </a:endParaRPr>
          </a:p>
          <a:p>
            <a:pPr indent="0">
              <a:lnSpc>
                <a:spcPct val="150000"/>
              </a:lnSpc>
            </a:pPr>
            <a:r>
              <a:rPr lang="zh-CN" altLang="en-US" sz="1600">
                <a:latin typeface="+mn-ea"/>
                <a:cs typeface="+mn-ea"/>
              </a:rPr>
              <a:t>分母：同期出院人数，不包括</a:t>
            </a:r>
            <a:r>
              <a:rPr lang="zh-CN" altLang="en-US" sz="1600"/>
              <a:t>出院患者在住院期间未使用 药物者。</a:t>
            </a:r>
            <a:endParaRPr lang="zh-CN" altLang="en-US" sz="1600"/>
          </a:p>
        </p:txBody>
      </p:sp>
      <p:pic>
        <p:nvPicPr>
          <p:cNvPr id="31" name="Picture 3" descr="C:\Users\Administrator\Desktop\222.png222"/>
          <p:cNvPicPr>
            <a:picLocks noChangeAspect="1" noChangeArrowheads="1"/>
          </p:cNvPicPr>
          <p:nvPr/>
        </p:nvPicPr>
        <p:blipFill>
          <a:blip r:embed="rId3"/>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
        <p:nvSpPr>
          <p:cNvPr id="4" name="文本框 3"/>
          <p:cNvSpPr txBox="1"/>
          <p:nvPr/>
        </p:nvSpPr>
        <p:spPr>
          <a:xfrm>
            <a:off x="629285" y="5641975"/>
            <a:ext cx="4813300" cy="700405"/>
          </a:xfrm>
          <a:prstGeom prst="rect">
            <a:avLst/>
          </a:prstGeom>
          <a:noFill/>
        </p:spPr>
        <p:txBody>
          <a:bodyPr wrap="square" rtlCol="0">
            <a:spAutoFit/>
          </a:bodyPr>
          <a:p>
            <a:pPr>
              <a:lnSpc>
                <a:spcPct val="120000"/>
              </a:lnSpc>
            </a:pPr>
            <a:r>
              <a:rPr lang="zh-CN" altLang="en-US">
                <a:latin typeface="仿宋" panose="02010609060101010101" charset="-122"/>
                <a:ea typeface="仿宋" panose="02010609060101010101" charset="-122"/>
              </a:rPr>
              <a:t>【</a:t>
            </a:r>
            <a:r>
              <a:rPr lang="zh-CN" altLang="en-US" sz="1600" b="1">
                <a:latin typeface="仿宋" panose="02010609060101010101" charset="-122"/>
                <a:ea typeface="仿宋" panose="02010609060101010101" charset="-122"/>
              </a:rPr>
              <a:t>指标导向</a:t>
            </a:r>
            <a:r>
              <a:rPr lang="zh-CN" altLang="en-US">
                <a:latin typeface="仿宋" panose="02010609060101010101" charset="-122"/>
                <a:ea typeface="仿宋" panose="02010609060101010101" charset="-122"/>
              </a:rPr>
              <a:t>】</a:t>
            </a:r>
            <a:r>
              <a:rPr lang="zh-CN" altLang="en-US">
                <a:solidFill>
                  <a:srgbClr val="FF0000"/>
                </a:solidFill>
                <a:latin typeface="仿宋" panose="02010609060101010101" charset="-122"/>
                <a:ea typeface="仿宋" panose="02010609060101010101" charset="-122"/>
              </a:rPr>
              <a:t>逐步提高</a:t>
            </a:r>
            <a:endParaRPr lang="zh-CN" altLang="en-US">
              <a:solidFill>
                <a:srgbClr val="FF0000"/>
              </a:solidFill>
              <a:latin typeface="仿宋" panose="02010609060101010101" charset="-122"/>
              <a:ea typeface="仿宋" panose="02010609060101010101" charset="-122"/>
            </a:endParaRPr>
          </a:p>
          <a:p>
            <a:r>
              <a:rPr lang="zh-CN" altLang="en-US">
                <a:latin typeface="仿宋" panose="02010609060101010101" charset="-122"/>
                <a:ea typeface="仿宋" panose="02010609060101010101" charset="-122"/>
              </a:rPr>
              <a:t>【</a:t>
            </a:r>
            <a:r>
              <a:rPr lang="zh-CN" altLang="en-US" sz="1600" b="1">
                <a:latin typeface="仿宋" panose="02010609060101010101" charset="-122"/>
                <a:ea typeface="仿宋" panose="02010609060101010101" charset="-122"/>
              </a:rPr>
              <a:t>指标来源</a:t>
            </a:r>
            <a:r>
              <a:rPr lang="zh-CN" altLang="en-US">
                <a:latin typeface="仿宋" panose="02010609060101010101" charset="-122"/>
                <a:ea typeface="仿宋" panose="02010609060101010101" charset="-122"/>
              </a:rPr>
              <a:t>】医院填报</a:t>
            </a:r>
            <a:endParaRPr lang="zh-CN" altLang="en-US">
              <a:latin typeface="仿宋" panose="02010609060101010101" charset="-122"/>
              <a:ea typeface="仿宋" panose="02010609060101010101" charset="-122"/>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7" grpId="0" bldLvl="0" animBg="1"/>
      <p:bldP spid="28" grpId="1"/>
      <p:bldP spid="27" grpId="1" animBg="1"/>
      <p:bldP spid="30" grpId="0"/>
      <p:bldP spid="29" grpId="0" bldLvl="0" animBg="1"/>
      <p:bldP spid="30" grpId="1"/>
      <p:bldP spid="29"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0" name="矩形 19"/>
          <p:cNvSpPr/>
          <p:nvPr>
            <p:custDataLst>
              <p:tags r:id="rId1"/>
            </p:custDataLst>
          </p:nvPr>
        </p:nvSpPr>
        <p:spPr>
          <a:xfrm rot="660000">
            <a:off x="972185" y="5839460"/>
            <a:ext cx="718185" cy="718185"/>
          </a:xfrm>
          <a:prstGeom prst="rect">
            <a:avLst/>
          </a:prstGeom>
          <a:solidFill>
            <a:schemeClr val="accent4">
              <a:lumMod val="60000"/>
              <a:lumOff val="40000"/>
            </a:schemeClr>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21" name="任意多边形 15"/>
          <p:cNvSpPr/>
          <p:nvPr>
            <p:custDataLst>
              <p:tags r:id="rId2"/>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2" name="矩形 21"/>
          <p:cNvSpPr/>
          <p:nvPr>
            <p:custDataLst>
              <p:tags r:id="rId3"/>
            </p:custDataLst>
          </p:nvPr>
        </p:nvSpPr>
        <p:spPr>
          <a:xfrm rot="20700000">
            <a:off x="340360" y="5594985"/>
            <a:ext cx="849630" cy="849630"/>
          </a:xfrm>
          <a:prstGeom prst="rect">
            <a:avLst/>
          </a:prstGeom>
          <a:solidFill>
            <a:schemeClr val="accent6"/>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2" name="标题 1"/>
          <p:cNvSpPr>
            <a:spLocks noGrp="1"/>
          </p:cNvSpPr>
          <p:nvPr>
            <p:custDataLst>
              <p:tags r:id="rId4"/>
            </p:custDataLst>
          </p:nvPr>
        </p:nvSpPr>
        <p:spPr>
          <a:xfrm>
            <a:off x="579600" y="339200"/>
            <a:ext cx="11037600" cy="441964"/>
          </a:xfrm>
          <a:prstGeom prst="rect">
            <a:avLst/>
          </a:prstGeom>
        </p:spPr>
        <p:txBody>
          <a:bodyPr vert="horz" lIns="101600" tIns="38100" rIns="76200" bIns="38100" rtlCol="0" anchor="t" anchorCtr="0">
            <a:normAutofit fontScale="25000"/>
          </a:bodyPr>
          <a:lstStyle>
            <a:lvl1pPr algn="l" defTabSz="914400" rtl="0" eaLnBrk="1" fontAlgn="auto" latinLnBrk="0" hangingPunct="1">
              <a:lnSpc>
                <a:spcPct val="100000"/>
              </a:lnSpc>
              <a:spcBef>
                <a:spcPct val="0"/>
              </a:spcBef>
              <a:buNone/>
              <a:defRPr sz="2800" b="1" u="none" strike="noStrike" kern="1200" cap="none" spc="200" normalizeH="0" baseline="0">
                <a:solidFill>
                  <a:schemeClr val="bg1"/>
                </a:solidFill>
                <a:uFillTx/>
                <a:latin typeface="Arial" panose="020B0604020202020204" pitchFamily="34" charset="0"/>
                <a:ea typeface="微软雅黑" panose="020B0503020204020204" pitchFamily="34" charset="-122"/>
                <a:cs typeface="+mj-cs"/>
              </a:defRPr>
            </a:lvl1pPr>
          </a:lstStyle>
          <a:p>
            <a:r>
              <a:rPr lang="zh-CN" altLang="en-US" sz="10665" spc="300">
                <a:solidFill>
                  <a:schemeClr val="bg1"/>
                </a:solidFill>
                <a:latin typeface="微软雅黑" panose="020B0503020204020204" pitchFamily="34" charset="-122"/>
                <a:sym typeface="+mn-ea"/>
              </a:rPr>
              <a:t>  </a:t>
            </a:r>
            <a:r>
              <a:rPr lang="zh-CN" altLang="en-US" sz="10665" spc="300">
                <a:solidFill>
                  <a:schemeClr val="accent1"/>
                </a:solidFill>
                <a:effectLst>
                  <a:outerShdw blurRad="38100" dist="25400" dir="5400000" algn="ctr" rotWithShape="0">
                    <a:srgbClr val="6E747A">
                      <a:alpha val="43000"/>
                    </a:srgbClr>
                  </a:outerShdw>
                </a:effectLst>
                <a:latin typeface="微软雅黑" panose="020B0503020204020204" pitchFamily="34" charset="-122"/>
                <a:sym typeface="+mn-ea"/>
              </a:rPr>
              <a:t>点评处方占处方总数的比例</a:t>
            </a:r>
            <a:br>
              <a:rPr lang="zh-CN" altLang="en-US" b="1" spc="30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j-cs"/>
              </a:rPr>
            </a:br>
            <a:endParaRPr lang="zh-CN" altLang="en-US" b="1" spc="30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j-cs"/>
            </a:endParaRPr>
          </a:p>
        </p:txBody>
      </p:sp>
      <p:sp>
        <p:nvSpPr>
          <p:cNvPr id="4" name="文本框 3"/>
          <p:cNvSpPr txBox="1"/>
          <p:nvPr/>
        </p:nvSpPr>
        <p:spPr>
          <a:xfrm>
            <a:off x="909955" y="1207770"/>
            <a:ext cx="10362565" cy="1346835"/>
          </a:xfrm>
          <a:prstGeom prst="rect">
            <a:avLst/>
          </a:prstGeom>
          <a:noFill/>
        </p:spPr>
        <p:txBody>
          <a:bodyPr wrap="square" rtlCol="0" anchor="t">
            <a:spAutoFit/>
          </a:bodyPr>
          <a:p>
            <a:pPr>
              <a:lnSpc>
                <a:spcPct val="170000"/>
              </a:lnSpc>
            </a:pPr>
            <a:r>
              <a:rPr lang="en-US" altLang="zh-CN" sz="2400"/>
              <a:t>     2010</a:t>
            </a:r>
            <a:r>
              <a:rPr lang="zh-CN" altLang="en-US" sz="2400"/>
              <a:t>年卫生部发布了关于印发《医院处方点评管理规范（试行）》的通知，对处方点评的数量进行了最低限定。</a:t>
            </a:r>
            <a:endParaRPr lang="zh-CN" altLang="en-US" sz="2400"/>
          </a:p>
        </p:txBody>
      </p:sp>
      <p:pic>
        <p:nvPicPr>
          <p:cNvPr id="12" name="图片 11"/>
          <p:cNvPicPr>
            <a:picLocks noChangeAspect="1"/>
          </p:cNvPicPr>
          <p:nvPr/>
        </p:nvPicPr>
        <p:blipFill>
          <a:blip r:embed="rId5"/>
          <a:stretch>
            <a:fillRect/>
          </a:stretch>
        </p:blipFill>
        <p:spPr>
          <a:xfrm>
            <a:off x="647065" y="3064510"/>
            <a:ext cx="11397615" cy="2338070"/>
          </a:xfrm>
          <a:prstGeom prst="rect">
            <a:avLst/>
          </a:prstGeom>
        </p:spPr>
      </p:pic>
      <p:cxnSp>
        <p:nvCxnSpPr>
          <p:cNvPr id="5" name="直接连接符 4"/>
          <p:cNvCxnSpPr/>
          <p:nvPr/>
        </p:nvCxnSpPr>
        <p:spPr>
          <a:xfrm flipV="1">
            <a:off x="7656830" y="4525010"/>
            <a:ext cx="3614420" cy="127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68375" y="4944745"/>
            <a:ext cx="10139045" cy="1460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V="1">
            <a:off x="1149350" y="5402580"/>
            <a:ext cx="9126855" cy="1079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6" name="Picture 3" descr="C:\Users\Administrator\Desktop\222.png222"/>
          <p:cNvPicPr>
            <a:picLocks noChangeAspect="1" noChangeArrowheads="1"/>
          </p:cNvPicPr>
          <p:nvPr/>
        </p:nvPicPr>
        <p:blipFill>
          <a:blip r:embed="rId6"/>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par>
                                <p:cTn id="9" presetID="1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p:tgtEl>
                                          <p:spTgt spid="8"/>
                                        </p:tgtEl>
                                        <p:attrNameLst>
                                          <p:attrName>ppt_y</p:attrName>
                                        </p:attrNameLst>
                                      </p:cBhvr>
                                      <p:tavLst>
                                        <p:tav tm="0">
                                          <p:val>
                                            <p:strVal val="#ppt_y+#ppt_h*1.125000"/>
                                          </p:val>
                                        </p:tav>
                                        <p:tav tm="100000">
                                          <p:val>
                                            <p:strVal val="#ppt_y"/>
                                          </p:val>
                                        </p:tav>
                                      </p:tavLst>
                                    </p:anim>
                                    <p:animEffect transition="in" filter="wipe(up)">
                                      <p:cBhvr>
                                        <p:cTn id="12" dur="500"/>
                                        <p:tgtEl>
                                          <p:spTgt spid="8"/>
                                        </p:tgtEl>
                                      </p:cBhvr>
                                    </p:animEffect>
                                  </p:childTnLst>
                                </p:cTn>
                              </p:par>
                              <p:par>
                                <p:cTn id="13" presetID="1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p:tgtEl>
                                          <p:spTgt spid="9"/>
                                        </p:tgtEl>
                                        <p:attrNameLst>
                                          <p:attrName>ppt_y</p:attrName>
                                        </p:attrNameLst>
                                      </p:cBhvr>
                                      <p:tavLst>
                                        <p:tav tm="0">
                                          <p:val>
                                            <p:strVal val="#ppt_y+#ppt_h*1.125000"/>
                                          </p:val>
                                        </p:tav>
                                        <p:tav tm="100000">
                                          <p:val>
                                            <p:strVal val="#ppt_y"/>
                                          </p:val>
                                        </p:tav>
                                      </p:tavLst>
                                    </p:anim>
                                    <p:animEffect transition="in" filter="wipe(up)">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718185" y="848995"/>
            <a:ext cx="5895975" cy="4535170"/>
          </a:xfrm>
          <a:prstGeom prst="rect">
            <a:avLst/>
          </a:prstGeom>
        </p:spPr>
      </p:pic>
      <p:sp>
        <p:nvSpPr>
          <p:cNvPr id="21" name="任意多边形 15"/>
          <p:cNvSpPr/>
          <p:nvPr>
            <p:custDataLst>
              <p:tags r:id="rId2"/>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10" name="圆角矩形标注 9"/>
          <p:cNvSpPr/>
          <p:nvPr/>
        </p:nvSpPr>
        <p:spPr>
          <a:xfrm>
            <a:off x="6614160" y="2724785"/>
            <a:ext cx="5358130" cy="3082290"/>
          </a:xfrm>
          <a:prstGeom prst="wedgeRoundRectCallout">
            <a:avLst>
              <a:gd name="adj1" fmla="val -62265"/>
              <a:gd name="adj2" fmla="val 2507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文本框 12"/>
          <p:cNvSpPr txBox="1"/>
          <p:nvPr/>
        </p:nvSpPr>
        <p:spPr>
          <a:xfrm>
            <a:off x="6789420" y="2749550"/>
            <a:ext cx="4818380" cy="2999740"/>
          </a:xfrm>
          <a:prstGeom prst="rect">
            <a:avLst/>
          </a:prstGeom>
          <a:noFill/>
        </p:spPr>
        <p:txBody>
          <a:bodyPr wrap="square" rtlCol="0" anchor="t">
            <a:spAutoFit/>
          </a:bodyPr>
          <a:p>
            <a:pPr>
              <a:lnSpc>
                <a:spcPct val="150000"/>
              </a:lnSpc>
            </a:pPr>
            <a:r>
              <a:rPr lang="zh-CN" altLang="en-US"/>
              <a:t>分子：本年度仅考核住院患者在院期间抗菌药物应用情况，</a:t>
            </a:r>
            <a:r>
              <a:rPr lang="zh-CN" altLang="en-US">
                <a:solidFill>
                  <a:srgbClr val="FF0000"/>
                </a:solidFill>
              </a:rPr>
              <a:t>不包括住院患者出院带药</a:t>
            </a:r>
            <a:r>
              <a:rPr lang="zh-CN" altLang="en-US"/>
              <a:t>。</a:t>
            </a:r>
            <a:endParaRPr lang="zh-CN" altLang="en-US"/>
          </a:p>
          <a:p>
            <a:pPr>
              <a:lnSpc>
                <a:spcPct val="150000"/>
              </a:lnSpc>
            </a:pPr>
            <a:r>
              <a:rPr lang="zh-CN" altLang="en-US"/>
              <a:t>分母：同期收治患者人天数即出院者占用总床日数， 指所有出院人数的住院床日之和。包括正常分娩、未产出院、住院经检查无病出院、未治出院及健康人进行人工流产或绝育手术后正常出院者的住院床日数。</a:t>
            </a:r>
            <a:endParaRPr lang="zh-CN" altLang="en-US"/>
          </a:p>
        </p:txBody>
      </p:sp>
      <p:sp>
        <p:nvSpPr>
          <p:cNvPr id="16" name="文本框 15"/>
          <p:cNvSpPr txBox="1"/>
          <p:nvPr/>
        </p:nvSpPr>
        <p:spPr>
          <a:xfrm>
            <a:off x="6141085" y="1021080"/>
            <a:ext cx="5533390" cy="891540"/>
          </a:xfrm>
          <a:prstGeom prst="rect">
            <a:avLst/>
          </a:prstGeom>
          <a:noFill/>
        </p:spPr>
        <p:txBody>
          <a:bodyPr wrap="square" rtlCol="0" anchor="t">
            <a:spAutoFit/>
          </a:bodyPr>
          <a:p>
            <a:pPr algn="just">
              <a:lnSpc>
                <a:spcPct val="130000"/>
              </a:lnSpc>
            </a:pPr>
            <a:r>
              <a:rPr lang="da-DK" altLang="zh-CN" sz="2000" kern="0" dirty="0">
                <a:solidFill>
                  <a:srgbClr val="FF0000"/>
                </a:solidFill>
                <a:sym typeface="+mn-ea"/>
              </a:rPr>
              <a:t>2018年全国</a:t>
            </a:r>
            <a:r>
              <a:rPr lang="zh-CN" altLang="da-DK" sz="2000" kern="0" dirty="0">
                <a:solidFill>
                  <a:srgbClr val="FF0000"/>
                </a:solidFill>
                <a:sym typeface="+mn-ea"/>
              </a:rPr>
              <a:t>三级</a:t>
            </a:r>
            <a:r>
              <a:rPr lang="da-DK" altLang="zh-CN" sz="2000" kern="0" dirty="0">
                <a:solidFill>
                  <a:srgbClr val="FF0000"/>
                </a:solidFill>
                <a:sym typeface="+mn-ea"/>
              </a:rPr>
              <a:t>公立医院</a:t>
            </a:r>
            <a:r>
              <a:rPr lang="da-DK" altLang="zh-CN" sz="2000" kern="0" dirty="0">
                <a:solidFill>
                  <a:srgbClr val="FF0000"/>
                </a:solidFill>
                <a:sym typeface="+mn-ea"/>
              </a:rPr>
              <a:t>绩效考核</a:t>
            </a:r>
            <a:r>
              <a:rPr lang="da-DK" altLang="zh-CN" sz="2000" kern="0" dirty="0">
                <a:solidFill>
                  <a:srgbClr val="FF0000"/>
                </a:solidFill>
                <a:sym typeface="Arial" panose="020B0604020202020204" pitchFamily="34" charset="0"/>
              </a:rPr>
              <a:t>抗菌药物使用强度约为37.78DDDs</a:t>
            </a:r>
            <a:r>
              <a:rPr lang="zh-CN" altLang="da-DK" sz="2000" kern="0" dirty="0">
                <a:solidFill>
                  <a:srgbClr val="FF0000"/>
                </a:solidFill>
                <a:sym typeface="Arial" panose="020B0604020202020204" pitchFamily="34" charset="0"/>
              </a:rPr>
              <a:t>。</a:t>
            </a:r>
            <a:endParaRPr lang="zh-CN" altLang="da-DK" sz="2000" kern="0" dirty="0">
              <a:solidFill>
                <a:srgbClr val="FF0000"/>
              </a:solidFill>
              <a:sym typeface="Arial" panose="020B0604020202020204" pitchFamily="34" charset="0"/>
            </a:endParaRPr>
          </a:p>
        </p:txBody>
      </p:sp>
      <p:sp>
        <p:nvSpPr>
          <p:cNvPr id="17" name="圆角矩形 16"/>
          <p:cNvSpPr/>
          <p:nvPr/>
        </p:nvSpPr>
        <p:spPr>
          <a:xfrm>
            <a:off x="6062980" y="878205"/>
            <a:ext cx="5689600" cy="1176655"/>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9" name="Picture 3" descr="C:\Users\Administrator\Desktop\222.png222"/>
          <p:cNvPicPr>
            <a:picLocks noChangeAspect="1" noChangeArrowheads="1"/>
          </p:cNvPicPr>
          <p:nvPr/>
        </p:nvPicPr>
        <p:blipFill>
          <a:blip r:embed="rId3"/>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
        <p:nvSpPr>
          <p:cNvPr id="4" name="文本框 3"/>
          <p:cNvSpPr txBox="1"/>
          <p:nvPr/>
        </p:nvSpPr>
        <p:spPr>
          <a:xfrm>
            <a:off x="888365" y="5413375"/>
            <a:ext cx="4813300" cy="700405"/>
          </a:xfrm>
          <a:prstGeom prst="rect">
            <a:avLst/>
          </a:prstGeom>
          <a:noFill/>
        </p:spPr>
        <p:txBody>
          <a:bodyPr wrap="square" rtlCol="0">
            <a:spAutoFit/>
          </a:bodyPr>
          <a:p>
            <a:pPr>
              <a:lnSpc>
                <a:spcPct val="110000"/>
              </a:lnSpc>
            </a:pPr>
            <a:r>
              <a:rPr lang="zh-CN" altLang="en-US" sz="1600">
                <a:latin typeface="仿宋" panose="02010609060101010101" charset="-122"/>
                <a:ea typeface="仿宋" panose="02010609060101010101" charset="-122"/>
              </a:rPr>
              <a:t>【</a:t>
            </a:r>
            <a:r>
              <a:rPr lang="zh-CN" altLang="en-US" sz="1600" b="1">
                <a:latin typeface="仿宋" panose="02010609060101010101" charset="-122"/>
                <a:ea typeface="仿宋" panose="02010609060101010101" charset="-122"/>
              </a:rPr>
              <a:t>指标导向</a:t>
            </a:r>
            <a:r>
              <a:rPr lang="zh-CN" altLang="en-US" sz="1600">
                <a:latin typeface="仿宋" panose="02010609060101010101" charset="-122"/>
                <a:ea typeface="仿宋" panose="02010609060101010101" charset="-122"/>
              </a:rPr>
              <a:t>】</a:t>
            </a:r>
            <a:r>
              <a:rPr lang="zh-CN" altLang="en-US">
                <a:solidFill>
                  <a:srgbClr val="FF0000"/>
                </a:solidFill>
                <a:latin typeface="仿宋" panose="02010609060101010101" charset="-122"/>
                <a:ea typeface="仿宋" panose="02010609060101010101" charset="-122"/>
              </a:rPr>
              <a:t>逐步降低；</a:t>
            </a:r>
            <a:endParaRPr lang="zh-CN" altLang="en-US">
              <a:solidFill>
                <a:srgbClr val="FF0000"/>
              </a:solidFill>
              <a:latin typeface="仿宋" panose="02010609060101010101" charset="-122"/>
              <a:ea typeface="仿宋" panose="02010609060101010101" charset="-122"/>
            </a:endParaRPr>
          </a:p>
          <a:p>
            <a:pPr>
              <a:lnSpc>
                <a:spcPct val="110000"/>
              </a:lnSpc>
            </a:pPr>
            <a:r>
              <a:rPr lang="zh-CN" altLang="en-US" sz="1600">
                <a:latin typeface="仿宋" panose="02010609060101010101" charset="-122"/>
                <a:ea typeface="仿宋" panose="02010609060101010101" charset="-122"/>
              </a:rPr>
              <a:t>【</a:t>
            </a:r>
            <a:r>
              <a:rPr lang="zh-CN" altLang="en-US" sz="1600" b="1">
                <a:latin typeface="仿宋" panose="02010609060101010101" charset="-122"/>
                <a:ea typeface="仿宋" panose="02010609060101010101" charset="-122"/>
              </a:rPr>
              <a:t>指标来源</a:t>
            </a:r>
            <a:r>
              <a:rPr lang="zh-CN" altLang="en-US" sz="1600">
                <a:latin typeface="仿宋" panose="02010609060101010101" charset="-122"/>
                <a:ea typeface="仿宋" panose="02010609060101010101" charset="-122"/>
              </a:rPr>
              <a:t>】</a:t>
            </a:r>
            <a:r>
              <a:rPr lang="zh-CN" altLang="en-US">
                <a:latin typeface="仿宋" panose="02010609060101010101" charset="-122"/>
                <a:ea typeface="仿宋" panose="02010609060101010101" charset="-122"/>
              </a:rPr>
              <a:t>医院填报。</a:t>
            </a:r>
            <a:endParaRPr lang="zh-CN" altLang="en-US">
              <a:latin typeface="仿宋" panose="02010609060101010101" charset="-122"/>
              <a:ea typeface="仿宋" panose="02010609060101010101" charset="-122"/>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p:tgtEl>
                                          <p:spTgt spid="13"/>
                                        </p:tgtEl>
                                        <p:attrNameLst>
                                          <p:attrName>ppt_y</p:attrName>
                                        </p:attrNameLst>
                                      </p:cBhvr>
                                      <p:tavLst>
                                        <p:tav tm="0">
                                          <p:val>
                                            <p:strVal val="#ppt_y+#ppt_h*1.125000"/>
                                          </p:val>
                                        </p:tav>
                                        <p:tav tm="100000">
                                          <p:val>
                                            <p:strVal val="#ppt_y"/>
                                          </p:val>
                                        </p:tav>
                                      </p:tavLst>
                                    </p:anim>
                                    <p:animEffect transition="in" filter="wipe(up)">
                                      <p:cBhvr>
                                        <p:cTn id="8" dur="500"/>
                                        <p:tgtEl>
                                          <p:spTgt spid="13"/>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p:tgtEl>
                                          <p:spTgt spid="10"/>
                                        </p:tgtEl>
                                        <p:attrNameLst>
                                          <p:attrName>ppt_y</p:attrName>
                                        </p:attrNameLst>
                                      </p:cBhvr>
                                      <p:tavLst>
                                        <p:tav tm="0">
                                          <p:val>
                                            <p:strVal val="#ppt_y+#ppt_h*1.125000"/>
                                          </p:val>
                                        </p:tav>
                                        <p:tav tm="100000">
                                          <p:val>
                                            <p:strVal val="#ppt_y"/>
                                          </p:val>
                                        </p:tav>
                                      </p:tavLst>
                                    </p:anim>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0" grpId="0" bldLvl="0" animBg="1"/>
      <p:bldP spid="13" grpId="1"/>
      <p:bldP spid="10" grpId="1" animBg="1"/>
      <p:bldP spid="17" grpId="0" bldLvl="0" animBg="1"/>
      <p:bldP spid="16" grpId="0"/>
      <p:bldP spid="17" grpId="1" animBg="1"/>
      <p:bldP spid="16" grpId="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1" name="任意多边形 15"/>
          <p:cNvSpPr/>
          <p:nvPr>
            <p:custDataLst>
              <p:tags r:id="rId1"/>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6" name="标题 1"/>
          <p:cNvSpPr>
            <a:spLocks noGrp="1"/>
          </p:cNvSpPr>
          <p:nvPr>
            <p:custDataLst>
              <p:tags r:id="rId2"/>
            </p:custDataLst>
          </p:nvPr>
        </p:nvSpPr>
        <p:spPr>
          <a:xfrm>
            <a:off x="577060" y="513190"/>
            <a:ext cx="11037600" cy="441964"/>
          </a:xfrm>
          <a:prstGeom prst="rect">
            <a:avLst/>
          </a:prstGeom>
        </p:spPr>
        <p:txBody>
          <a:bodyPr vert="horz" lIns="101600" tIns="38100" rIns="76200" bIns="38100" rtlCol="0" anchor="t" anchorCtr="0">
            <a:noAutofit/>
          </a:bodyPr>
          <a:lstStyle>
            <a:lvl1pPr algn="l" defTabSz="914400" rtl="0" eaLnBrk="1" fontAlgn="auto" latinLnBrk="0" hangingPunct="1">
              <a:lnSpc>
                <a:spcPct val="100000"/>
              </a:lnSpc>
              <a:spcBef>
                <a:spcPct val="0"/>
              </a:spcBef>
              <a:buNone/>
              <a:defRPr sz="2800" b="1" u="none" strike="noStrike" kern="1200" cap="none" spc="200" normalizeH="0" baseline="0">
                <a:solidFill>
                  <a:schemeClr val="bg1"/>
                </a:solidFill>
                <a:uFillTx/>
                <a:latin typeface="Arial" panose="020B0604020202020204" pitchFamily="34" charset="0"/>
                <a:ea typeface="微软雅黑" panose="020B0503020204020204" pitchFamily="34" charset="-122"/>
                <a:cs typeface="+mj-cs"/>
              </a:defRPr>
            </a:lvl1pPr>
          </a:lstStyle>
          <a:p>
            <a:r>
              <a:rPr lang="zh-CN" altLang="en-US" sz="1000" spc="300">
                <a:latin typeface="微软雅黑" panose="020B0503020204020204" pitchFamily="34" charset="-122"/>
                <a:sym typeface="+mn-ea"/>
              </a:rPr>
              <a:t> </a:t>
            </a:r>
            <a:r>
              <a:rPr lang="zh-CN" altLang="en-US" spc="300">
                <a:solidFill>
                  <a:schemeClr val="accent1"/>
                </a:solidFill>
                <a:effectLst>
                  <a:outerShdw blurRad="38100" dist="25400" dir="5400000" algn="ctr" rotWithShape="0">
                    <a:srgbClr val="6E747A">
                      <a:alpha val="43000"/>
                    </a:srgbClr>
                  </a:outerShdw>
                </a:effectLst>
                <a:latin typeface="微软雅黑" panose="020B0503020204020204" pitchFamily="34" charset="-122"/>
                <a:sym typeface="+mn-ea"/>
              </a:rPr>
              <a:t>抗菌药物使用强度（DDDs）</a:t>
            </a:r>
            <a:br>
              <a:rPr lang="zh-CN" altLang="en-US" b="1" spc="30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j-cs"/>
              </a:rPr>
            </a:br>
            <a:endParaRPr lang="zh-CN" altLang="en-US" b="1" spc="30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j-cs"/>
            </a:endParaRPr>
          </a:p>
        </p:txBody>
      </p:sp>
      <p:sp>
        <p:nvSpPr>
          <p:cNvPr id="16" name="文本框 15"/>
          <p:cNvSpPr txBox="1"/>
          <p:nvPr/>
        </p:nvSpPr>
        <p:spPr>
          <a:xfrm>
            <a:off x="971550" y="1447800"/>
            <a:ext cx="10361930" cy="4799965"/>
          </a:xfrm>
          <a:prstGeom prst="rect">
            <a:avLst/>
          </a:prstGeom>
          <a:noFill/>
        </p:spPr>
        <p:txBody>
          <a:bodyPr wrap="square" rtlCol="0" anchor="t">
            <a:spAutoFit/>
          </a:bodyPr>
          <a:p>
            <a:pPr marL="342900" indent="-342900" algn="just">
              <a:lnSpc>
                <a:spcPct val="170000"/>
              </a:lnSpc>
              <a:buFont typeface="Wingdings" panose="05000000000000000000" charset="0"/>
              <a:buChar char="Ø"/>
            </a:pPr>
            <a:r>
              <a:rPr sz="2000" kern="0" dirty="0">
                <a:solidFill>
                  <a:srgbClr val="C00000"/>
                </a:solidFill>
              </a:rPr>
              <a:t>DDDs 可反映不同年度的用药动态和用药结构</a:t>
            </a:r>
            <a:r>
              <a:rPr sz="2000" kern="0" dirty="0">
                <a:solidFill>
                  <a:schemeClr val="tx1"/>
                </a:solidFill>
              </a:rPr>
              <a:t>，某抗菌药物DDDs 大，说明用药频度高，用药强度大，对该药的选择倾向性大。</a:t>
            </a:r>
            <a:endParaRPr sz="2000" kern="0" dirty="0">
              <a:solidFill>
                <a:schemeClr val="tx1"/>
              </a:solidFill>
            </a:endParaRPr>
          </a:p>
          <a:p>
            <a:pPr marL="342900" indent="-342900" algn="just">
              <a:lnSpc>
                <a:spcPct val="170000"/>
              </a:lnSpc>
              <a:buFont typeface="Wingdings" panose="05000000000000000000" charset="0"/>
              <a:buChar char="Ø"/>
            </a:pPr>
            <a:r>
              <a:rPr sz="2000" kern="0" dirty="0">
                <a:solidFill>
                  <a:schemeClr val="tx1"/>
                </a:solidFill>
              </a:rPr>
              <a:t>《处方管理办法》（卫生部令第 53 号）、《抗菌药物临床应用管理办法》（国卫令第 84 号）要求</a:t>
            </a:r>
            <a:r>
              <a:rPr lang="zh-CN" sz="2000" kern="0" dirty="0">
                <a:solidFill>
                  <a:schemeClr val="tx1"/>
                </a:solidFill>
              </a:rPr>
              <a:t>：</a:t>
            </a:r>
            <a:r>
              <a:rPr sz="2000" kern="0" dirty="0">
                <a:solidFill>
                  <a:schemeClr val="tx1"/>
                </a:solidFill>
              </a:rPr>
              <a:t>医疗机构应当</a:t>
            </a:r>
            <a:r>
              <a:rPr sz="2000" kern="0" dirty="0">
                <a:solidFill>
                  <a:srgbClr val="C00000"/>
                </a:solidFill>
              </a:rPr>
              <a:t>开展抗菌药物临床应用监测工作</a:t>
            </a:r>
            <a:r>
              <a:rPr sz="2000" kern="0" dirty="0">
                <a:solidFill>
                  <a:schemeClr val="tx1"/>
                </a:solidFill>
              </a:rPr>
              <a:t>，分析本机构及临床各专业科室抗菌药物使用情况，</a:t>
            </a:r>
            <a:r>
              <a:rPr sz="2000" kern="0" dirty="0">
                <a:solidFill>
                  <a:srgbClr val="C00000"/>
                </a:solidFill>
              </a:rPr>
              <a:t>评估抗菌药物使用适宜性</a:t>
            </a:r>
            <a:r>
              <a:rPr sz="2000" kern="0" dirty="0">
                <a:solidFill>
                  <a:schemeClr val="tx1"/>
                </a:solidFill>
              </a:rPr>
              <a:t>；对抗菌药物使用趋势进行分析，对抗菌药物不合理使用情况应当及时采取有效干预措施</a:t>
            </a:r>
            <a:r>
              <a:rPr lang="zh-CN" sz="2000" kern="0" dirty="0">
                <a:solidFill>
                  <a:schemeClr val="tx1"/>
                </a:solidFill>
              </a:rPr>
              <a:t>。</a:t>
            </a:r>
            <a:endParaRPr lang="zh-CN" sz="2000" kern="0" dirty="0">
              <a:solidFill>
                <a:schemeClr val="tx1"/>
              </a:solidFill>
            </a:endParaRPr>
          </a:p>
          <a:p>
            <a:pPr marL="342900" indent="-342900" algn="just">
              <a:lnSpc>
                <a:spcPct val="170000"/>
              </a:lnSpc>
              <a:buFont typeface="Wingdings" panose="05000000000000000000" charset="0"/>
              <a:buChar char="Ø"/>
            </a:pPr>
            <a:r>
              <a:rPr sz="2000" kern="0" dirty="0">
                <a:solidFill>
                  <a:schemeClr val="tx1"/>
                </a:solidFill>
              </a:rPr>
              <a:t>《国家卫生健康委办公厅关于做好医疗机构合理用药考核工作的通知》（国卫办医函〔2019〕903 号）要求，</a:t>
            </a:r>
            <a:r>
              <a:rPr sz="2000" kern="0" dirty="0">
                <a:solidFill>
                  <a:srgbClr val="C00000"/>
                </a:solidFill>
              </a:rPr>
              <a:t>合理用药考核的重点内容应当包括抗菌药物的使用和管理情况</a:t>
            </a:r>
            <a:r>
              <a:rPr lang="zh-CN" sz="2000" kern="0" dirty="0">
                <a:solidFill>
                  <a:schemeClr val="tx1"/>
                </a:solidFill>
              </a:rPr>
              <a:t>。</a:t>
            </a:r>
            <a:endParaRPr sz="2000" kern="0" dirty="0">
              <a:solidFill>
                <a:schemeClr val="tx1"/>
              </a:solidFill>
            </a:endParaRPr>
          </a:p>
          <a:p>
            <a:pPr marL="342900" indent="-342900" algn="just">
              <a:lnSpc>
                <a:spcPct val="170000"/>
              </a:lnSpc>
              <a:buFont typeface="Wingdings" panose="05000000000000000000" charset="0"/>
              <a:buChar char="Ø"/>
            </a:pPr>
            <a:endParaRPr sz="2000" kern="0" dirty="0">
              <a:solidFill>
                <a:schemeClr val="tx1"/>
              </a:solidFill>
            </a:endParaRPr>
          </a:p>
        </p:txBody>
      </p:sp>
      <p:pic>
        <p:nvPicPr>
          <p:cNvPr id="19" name="Picture 3" descr="C:\Users\Administrator\Desktop\222.png222"/>
          <p:cNvPicPr>
            <a:picLocks noChangeAspect="1" noChangeArrowheads="1"/>
          </p:cNvPicPr>
          <p:nvPr/>
        </p:nvPicPr>
        <p:blipFill>
          <a:blip r:embed="rId3"/>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Tree>
    <p:custDataLst>
      <p:tags r:id="rId4"/>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1" name="任意多边形 15"/>
          <p:cNvSpPr/>
          <p:nvPr>
            <p:custDataLst>
              <p:tags r:id="rId1"/>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 name="标题 1"/>
          <p:cNvSpPr>
            <a:spLocks noGrp="1"/>
          </p:cNvSpPr>
          <p:nvPr>
            <p:custDataLst>
              <p:tags r:id="rId2"/>
            </p:custDataLst>
          </p:nvPr>
        </p:nvSpPr>
        <p:spPr>
          <a:xfrm>
            <a:off x="579600" y="339200"/>
            <a:ext cx="11037600" cy="441964"/>
          </a:xfrm>
          <a:prstGeom prst="rect">
            <a:avLst/>
          </a:prstGeom>
        </p:spPr>
        <p:txBody>
          <a:bodyPr vert="horz" lIns="101600" tIns="38100" rIns="76200" bIns="38100" rtlCol="0" anchor="t" anchorCtr="0">
            <a:normAutofit fontScale="25000"/>
          </a:bodyPr>
          <a:lstStyle>
            <a:lvl1pPr algn="l" defTabSz="914400" rtl="0" eaLnBrk="1" fontAlgn="auto" latinLnBrk="0" hangingPunct="1">
              <a:lnSpc>
                <a:spcPct val="100000"/>
              </a:lnSpc>
              <a:spcBef>
                <a:spcPct val="0"/>
              </a:spcBef>
              <a:buNone/>
              <a:defRPr sz="2800" b="1" u="none" strike="noStrike" kern="1200" cap="none" spc="200" normalizeH="0" baseline="0">
                <a:solidFill>
                  <a:schemeClr val="bg1"/>
                </a:solidFill>
                <a:uFillTx/>
                <a:latin typeface="Arial" panose="020B0604020202020204" pitchFamily="34" charset="0"/>
                <a:ea typeface="微软雅黑" panose="020B0503020204020204" pitchFamily="34" charset="-122"/>
                <a:cs typeface="+mj-cs"/>
              </a:defRPr>
            </a:lvl1pPr>
          </a:lstStyle>
          <a:p>
            <a:r>
              <a:rPr lang="zh-CN" altLang="en-US" sz="10665" spc="300">
                <a:solidFill>
                  <a:schemeClr val="bg1"/>
                </a:solidFill>
                <a:latin typeface="微软雅黑" panose="020B0503020204020204" pitchFamily="34" charset="-122"/>
                <a:sym typeface="+mn-ea"/>
              </a:rPr>
              <a:t>  </a:t>
            </a:r>
            <a:r>
              <a:rPr lang="zh-CN" altLang="en-US" sz="10665" spc="300">
                <a:solidFill>
                  <a:schemeClr val="accent1"/>
                </a:solidFill>
                <a:effectLst>
                  <a:outerShdw blurRad="38100" dist="25400" dir="5400000" algn="ctr" rotWithShape="0">
                    <a:srgbClr val="6E747A">
                      <a:alpha val="43000"/>
                    </a:srgbClr>
                  </a:outerShdw>
                </a:effectLst>
                <a:latin typeface="微软雅黑" panose="020B0503020204020204" pitchFamily="34" charset="-122"/>
                <a:sym typeface="+mn-ea"/>
              </a:rPr>
              <a:t>抗菌药物使用强度（DDDs）</a:t>
            </a:r>
            <a:br>
              <a:rPr lang="zh-CN" altLang="en-US" b="1" spc="30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j-cs"/>
              </a:rPr>
            </a:br>
            <a:endParaRPr lang="zh-CN" altLang="en-US" b="1" spc="30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j-cs"/>
            </a:endParaRPr>
          </a:p>
        </p:txBody>
      </p:sp>
      <p:sp>
        <p:nvSpPr>
          <p:cNvPr id="4" name="文本框 3"/>
          <p:cNvSpPr txBox="1"/>
          <p:nvPr/>
        </p:nvSpPr>
        <p:spPr>
          <a:xfrm>
            <a:off x="406400" y="1196340"/>
            <a:ext cx="6872605" cy="5169535"/>
          </a:xfrm>
          <a:prstGeom prst="rect">
            <a:avLst/>
          </a:prstGeom>
          <a:noFill/>
        </p:spPr>
        <p:txBody>
          <a:bodyPr wrap="square" rtlCol="0" anchor="t">
            <a:spAutoFit/>
          </a:bodyPr>
          <a:p>
            <a:pPr marL="342900" indent="-342900">
              <a:lnSpc>
                <a:spcPct val="150000"/>
              </a:lnSpc>
              <a:buFont typeface="Wingdings" panose="05000000000000000000" charset="0"/>
              <a:buChar char="Ø"/>
            </a:pPr>
            <a:r>
              <a:rPr lang="en-US" altLang="zh-CN" sz="2000"/>
              <a:t>《关于印发进一步改善医疗服务行动计划的通知》（国卫医发〔2015〕2 号）要求加强合理用药，2017 年底前综合医院住院患者抗菌药物使用率不超过 60%，</a:t>
            </a:r>
            <a:r>
              <a:rPr lang="en-US" altLang="zh-CN" sz="2000">
                <a:solidFill>
                  <a:srgbClr val="C00000"/>
                </a:solidFill>
              </a:rPr>
              <a:t>抗菌药物使用强度控制在每百人天 40DDDs 以下。</a:t>
            </a:r>
            <a:endParaRPr lang="en-US" altLang="zh-CN" sz="2000">
              <a:solidFill>
                <a:srgbClr val="C00000"/>
              </a:solidFill>
            </a:endParaRPr>
          </a:p>
          <a:p>
            <a:pPr marL="342900" indent="-342900">
              <a:lnSpc>
                <a:spcPct val="150000"/>
              </a:lnSpc>
              <a:buFont typeface="Wingdings" panose="05000000000000000000" charset="0"/>
              <a:buChar char="Ø"/>
            </a:pPr>
            <a:r>
              <a:rPr lang="en-US" altLang="zh-CN" sz="2000"/>
              <a:t>2015</a:t>
            </a:r>
            <a:r>
              <a:rPr lang="zh-CN" altLang="en-US" sz="2000"/>
              <a:t>年卫健委印发的《关于进一步加强抗菌药物临床应用管理工作的通知》，确定了抗菌药物临床应用管理评价指标及要求，包括</a:t>
            </a:r>
            <a:r>
              <a:rPr lang="zh-CN" altLang="en-US" sz="2000">
                <a:solidFill>
                  <a:srgbClr val="C00000"/>
                </a:solidFill>
              </a:rPr>
              <a:t>三级综合医院住院患者抗菌药物使用强度不超过</a:t>
            </a:r>
            <a:r>
              <a:rPr lang="en-US" altLang="zh-CN" sz="2000">
                <a:solidFill>
                  <a:srgbClr val="C00000"/>
                </a:solidFill>
              </a:rPr>
              <a:t>40DDDs</a:t>
            </a:r>
            <a:r>
              <a:rPr lang="zh-CN" altLang="en-US" sz="2000">
                <a:solidFill>
                  <a:srgbClr val="C00000"/>
                </a:solidFill>
              </a:rPr>
              <a:t>，</a:t>
            </a:r>
            <a:r>
              <a:rPr lang="zh-CN" altLang="en-US" sz="2000"/>
              <a:t>口腔医院不超过 40DDDs，肿瘤医院不超过 30DDDs，儿童医院不超过 20DDDs，精神病医院不超过 5DDDs，妇产医院（妇幼保健院）不超过 40DDDs。</a:t>
            </a:r>
            <a:endParaRPr lang="zh-CN" altLang="en-US" sz="2000"/>
          </a:p>
        </p:txBody>
      </p:sp>
      <p:pic>
        <p:nvPicPr>
          <p:cNvPr id="6" name="Picture 3" descr="C:\Users\Administrator\Desktop\222.png222"/>
          <p:cNvPicPr>
            <a:picLocks noChangeAspect="1" noChangeArrowheads="1"/>
          </p:cNvPicPr>
          <p:nvPr/>
        </p:nvPicPr>
        <p:blipFill>
          <a:blip r:embed="rId3"/>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pic>
        <p:nvPicPr>
          <p:cNvPr id="7" name="图片 6"/>
          <p:cNvPicPr>
            <a:picLocks noChangeAspect="1"/>
          </p:cNvPicPr>
          <p:nvPr/>
        </p:nvPicPr>
        <p:blipFill>
          <a:blip r:embed="rId4"/>
          <a:stretch>
            <a:fillRect/>
          </a:stretch>
        </p:blipFill>
        <p:spPr>
          <a:xfrm>
            <a:off x="7717790" y="1196340"/>
            <a:ext cx="4070985" cy="4669155"/>
          </a:xfrm>
          <a:prstGeom prst="rect">
            <a:avLst/>
          </a:prstGeom>
        </p:spPr>
      </p:pic>
      <p:sp>
        <p:nvSpPr>
          <p:cNvPr id="11" name="椭圆 10"/>
          <p:cNvSpPr/>
          <p:nvPr/>
        </p:nvSpPr>
        <p:spPr>
          <a:xfrm>
            <a:off x="9892665" y="3474720"/>
            <a:ext cx="2047875" cy="1047750"/>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5"/>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803275" y="828040"/>
            <a:ext cx="5825490" cy="4890770"/>
          </a:xfrm>
          <a:prstGeom prst="rect">
            <a:avLst/>
          </a:prstGeom>
        </p:spPr>
      </p:pic>
      <p:sp>
        <p:nvSpPr>
          <p:cNvPr id="21" name="任意多边形 15"/>
          <p:cNvSpPr/>
          <p:nvPr>
            <p:custDataLst>
              <p:tags r:id="rId2"/>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5" name="文本框 4"/>
          <p:cNvSpPr txBox="1"/>
          <p:nvPr/>
        </p:nvSpPr>
        <p:spPr>
          <a:xfrm>
            <a:off x="6428740" y="2324735"/>
            <a:ext cx="5045710" cy="3830955"/>
          </a:xfrm>
          <a:prstGeom prst="rect">
            <a:avLst/>
          </a:prstGeom>
          <a:noFill/>
        </p:spPr>
        <p:txBody>
          <a:bodyPr wrap="square" rtlCol="0">
            <a:spAutoFit/>
          </a:bodyPr>
          <a:p>
            <a:pPr marL="342900" indent="-342900">
              <a:lnSpc>
                <a:spcPct val="150000"/>
              </a:lnSpc>
              <a:buFont typeface="Wingdings" panose="05000000000000000000" charset="0"/>
              <a:buChar char="Ø"/>
            </a:pPr>
            <a:r>
              <a:rPr lang="zh-CN" altLang="en-US"/>
              <a:t>分子：门诊使用基本药物人次数按人数统计，同一门诊患者一次挂号就诊开具的处方中只要含有一种及以上基本药物，按 1 人统计。</a:t>
            </a:r>
            <a:r>
              <a:rPr lang="zh-CN" altLang="en-US">
                <a:solidFill>
                  <a:srgbClr val="FF0000"/>
                </a:solidFill>
              </a:rPr>
              <a:t>所使用的基本药物不包括仅作为药物溶媒使用的葡萄糖、氯化钠等溶液。不包括急诊患者、健康体检者。</a:t>
            </a:r>
            <a:endParaRPr lang="zh-CN" altLang="en-US"/>
          </a:p>
          <a:p>
            <a:pPr marL="342900" indent="-342900">
              <a:lnSpc>
                <a:spcPct val="150000"/>
              </a:lnSpc>
              <a:buFont typeface="Wingdings" panose="05000000000000000000" charset="0"/>
              <a:buChar char="Ø"/>
            </a:pPr>
            <a:r>
              <a:rPr lang="zh-CN" altLang="en-US"/>
              <a:t>分母：门诊诊疗总人次数即门诊患者人次数，仅以门诊挂号数统计，不包括急诊患者、健康体检者及未开具药物处方 患者。</a:t>
            </a:r>
            <a:endParaRPr lang="zh-CN" altLang="en-US"/>
          </a:p>
        </p:txBody>
      </p:sp>
      <p:pic>
        <p:nvPicPr>
          <p:cNvPr id="10" name="Picture 3" descr="C:\Users\Administrator\Desktop\222.png222"/>
          <p:cNvPicPr>
            <a:picLocks noChangeAspect="1" noChangeArrowheads="1"/>
          </p:cNvPicPr>
          <p:nvPr/>
        </p:nvPicPr>
        <p:blipFill>
          <a:blip r:embed="rId3"/>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
        <p:nvSpPr>
          <p:cNvPr id="4" name="文本框 3"/>
          <p:cNvSpPr txBox="1"/>
          <p:nvPr/>
        </p:nvSpPr>
        <p:spPr>
          <a:xfrm>
            <a:off x="679450" y="5718810"/>
            <a:ext cx="4813300" cy="645160"/>
          </a:xfrm>
          <a:prstGeom prst="rect">
            <a:avLst/>
          </a:prstGeom>
          <a:noFill/>
        </p:spPr>
        <p:txBody>
          <a:bodyPr wrap="square" rtlCol="0">
            <a:spAutoFit/>
          </a:bodyPr>
          <a:p>
            <a:r>
              <a:rPr lang="zh-CN" altLang="en-US">
                <a:latin typeface="仿宋" panose="02010609060101010101" charset="-122"/>
                <a:ea typeface="仿宋" panose="02010609060101010101" charset="-122"/>
              </a:rPr>
              <a:t>【</a:t>
            </a:r>
            <a:r>
              <a:rPr lang="zh-CN" altLang="en-US" b="1">
                <a:latin typeface="仿宋" panose="02010609060101010101" charset="-122"/>
                <a:ea typeface="仿宋" panose="02010609060101010101" charset="-122"/>
              </a:rPr>
              <a:t>指标导向</a:t>
            </a:r>
            <a:r>
              <a:rPr lang="zh-CN" altLang="en-US">
                <a:latin typeface="仿宋" panose="02010609060101010101" charset="-122"/>
                <a:ea typeface="仿宋" panose="02010609060101010101" charset="-122"/>
              </a:rPr>
              <a:t>】 </a:t>
            </a:r>
            <a:r>
              <a:rPr lang="zh-CN" altLang="en-US">
                <a:solidFill>
                  <a:srgbClr val="FF0000"/>
                </a:solidFill>
                <a:latin typeface="仿宋" panose="02010609060101010101" charset="-122"/>
                <a:ea typeface="仿宋" panose="02010609060101010101" charset="-122"/>
              </a:rPr>
              <a:t>逐步提高</a:t>
            </a:r>
            <a:endParaRPr lang="zh-CN" altLang="en-US">
              <a:solidFill>
                <a:srgbClr val="FF0000"/>
              </a:solidFill>
              <a:latin typeface="仿宋" panose="02010609060101010101" charset="-122"/>
              <a:ea typeface="仿宋" panose="02010609060101010101" charset="-122"/>
            </a:endParaRPr>
          </a:p>
          <a:p>
            <a:r>
              <a:rPr lang="zh-CN" altLang="en-US">
                <a:latin typeface="仿宋" panose="02010609060101010101" charset="-122"/>
                <a:ea typeface="仿宋" panose="02010609060101010101" charset="-122"/>
              </a:rPr>
              <a:t>【</a:t>
            </a:r>
            <a:r>
              <a:rPr lang="zh-CN" altLang="en-US" b="1">
                <a:latin typeface="仿宋" panose="02010609060101010101" charset="-122"/>
                <a:ea typeface="仿宋" panose="02010609060101010101" charset="-122"/>
              </a:rPr>
              <a:t>指标来源</a:t>
            </a:r>
            <a:r>
              <a:rPr lang="zh-CN" altLang="en-US">
                <a:latin typeface="仿宋" panose="02010609060101010101" charset="-122"/>
                <a:ea typeface="仿宋" panose="02010609060101010101" charset="-122"/>
              </a:rPr>
              <a:t>】 医院填报</a:t>
            </a:r>
            <a:endParaRPr lang="zh-CN" altLang="en-US">
              <a:latin typeface="仿宋" panose="02010609060101010101" charset="-122"/>
              <a:ea typeface="仿宋" panose="02010609060101010101" charset="-122"/>
            </a:endParaRPr>
          </a:p>
        </p:txBody>
      </p:sp>
      <p:sp>
        <p:nvSpPr>
          <p:cNvPr id="16" name="文本框 15"/>
          <p:cNvSpPr txBox="1"/>
          <p:nvPr/>
        </p:nvSpPr>
        <p:spPr>
          <a:xfrm>
            <a:off x="5813425" y="1170305"/>
            <a:ext cx="5533390" cy="891540"/>
          </a:xfrm>
          <a:prstGeom prst="rect">
            <a:avLst/>
          </a:prstGeom>
          <a:noFill/>
        </p:spPr>
        <p:txBody>
          <a:bodyPr wrap="square" rtlCol="0" anchor="t">
            <a:spAutoFit/>
          </a:bodyPr>
          <a:p>
            <a:pPr algn="just">
              <a:lnSpc>
                <a:spcPct val="130000"/>
              </a:lnSpc>
            </a:pPr>
            <a:r>
              <a:rPr lang="da-DK" altLang="zh-CN" sz="2000" kern="0" dirty="0">
                <a:solidFill>
                  <a:srgbClr val="FF0000"/>
                </a:solidFill>
                <a:sym typeface="+mn-ea"/>
              </a:rPr>
              <a:t>2018年全国</a:t>
            </a:r>
            <a:r>
              <a:rPr lang="zh-CN" altLang="da-DK" sz="2000" kern="0" dirty="0">
                <a:solidFill>
                  <a:srgbClr val="FF0000"/>
                </a:solidFill>
                <a:sym typeface="+mn-ea"/>
              </a:rPr>
              <a:t>三级</a:t>
            </a:r>
            <a:r>
              <a:rPr lang="da-DK" altLang="zh-CN" sz="2000" kern="0" dirty="0">
                <a:solidFill>
                  <a:srgbClr val="FF0000"/>
                </a:solidFill>
                <a:sym typeface="+mn-ea"/>
              </a:rPr>
              <a:t>公立医院绩效考核</a:t>
            </a:r>
            <a:r>
              <a:rPr lang="zh-CN" altLang="da-DK" sz="2000" kern="0" dirty="0">
                <a:solidFill>
                  <a:srgbClr val="FF0000"/>
                </a:solidFill>
                <a:sym typeface="+mn-ea"/>
              </a:rPr>
              <a:t>门诊患者基药处方</a:t>
            </a:r>
            <a:r>
              <a:rPr lang="da-DK" altLang="zh-CN" sz="2000" kern="0" dirty="0">
                <a:solidFill>
                  <a:srgbClr val="FF0000"/>
                </a:solidFill>
                <a:sym typeface="Arial" panose="020B0604020202020204" pitchFamily="34" charset="0"/>
              </a:rPr>
              <a:t>达到52.25</a:t>
            </a:r>
            <a:r>
              <a:rPr lang="en-US" altLang="da-DK" sz="2000" kern="0" dirty="0">
                <a:solidFill>
                  <a:srgbClr val="FF0000"/>
                </a:solidFill>
                <a:sym typeface="Arial" panose="020B0604020202020204" pitchFamily="34" charset="0"/>
              </a:rPr>
              <a:t>%</a:t>
            </a:r>
            <a:r>
              <a:rPr lang="da-DK" altLang="zh-CN" sz="2000" kern="0" dirty="0">
                <a:solidFill>
                  <a:srgbClr val="FF0000"/>
                </a:solidFill>
                <a:sym typeface="Arial" panose="020B0604020202020204" pitchFamily="34" charset="0"/>
              </a:rPr>
              <a:t>。</a:t>
            </a:r>
            <a:endParaRPr lang="zh-CN" altLang="da-DK" sz="2000" kern="0" dirty="0">
              <a:solidFill>
                <a:srgbClr val="FF0000"/>
              </a:solidFill>
              <a:sym typeface="Arial" panose="020B0604020202020204" pitchFamily="34" charset="0"/>
            </a:endParaRPr>
          </a:p>
        </p:txBody>
      </p:sp>
      <p:sp>
        <p:nvSpPr>
          <p:cNvPr id="17" name="圆角矩形 16"/>
          <p:cNvSpPr/>
          <p:nvPr/>
        </p:nvSpPr>
        <p:spPr>
          <a:xfrm>
            <a:off x="5682615" y="1138555"/>
            <a:ext cx="5689600" cy="103378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ldLvl="0" animBg="1"/>
      <p:bldP spid="16" grpId="1"/>
      <p:bldP spid="17"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758825" y="920750"/>
            <a:ext cx="5838825" cy="4728210"/>
          </a:xfrm>
          <a:prstGeom prst="rect">
            <a:avLst/>
          </a:prstGeom>
        </p:spPr>
      </p:pic>
      <p:sp>
        <p:nvSpPr>
          <p:cNvPr id="21" name="任意多边形 15"/>
          <p:cNvSpPr/>
          <p:nvPr>
            <p:custDataLst>
              <p:tags r:id="rId2"/>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5" name="文本框 4"/>
          <p:cNvSpPr txBox="1"/>
          <p:nvPr/>
        </p:nvSpPr>
        <p:spPr>
          <a:xfrm>
            <a:off x="6568440" y="2551430"/>
            <a:ext cx="5045710" cy="3415030"/>
          </a:xfrm>
          <a:prstGeom prst="rect">
            <a:avLst/>
          </a:prstGeom>
          <a:noFill/>
        </p:spPr>
        <p:txBody>
          <a:bodyPr wrap="square" rtlCol="0">
            <a:spAutoFit/>
          </a:bodyPr>
          <a:p>
            <a:pPr marL="342900" indent="-342900">
              <a:lnSpc>
                <a:spcPct val="150000"/>
              </a:lnSpc>
              <a:buFont typeface="Wingdings" panose="05000000000000000000" charset="0"/>
              <a:buChar char="Ø"/>
            </a:pPr>
            <a:r>
              <a:rPr lang="zh-CN" altLang="en-US"/>
              <a:t>分子：出院患者使用基本药物总人次数按人数统计， 同一出院患者在一次住院期间的医嘱中只要含有一种及以上基 本药物，按 1 人统计。</a:t>
            </a:r>
            <a:r>
              <a:rPr lang="zh-CN" altLang="en-US">
                <a:solidFill>
                  <a:srgbClr val="FF0000"/>
                </a:solidFill>
              </a:rPr>
              <a:t>住院期间医嘱（含出院带药）所使用的基本药物不包括仅作为药物溶媒使用的葡萄糖、氯化钠等溶液。</a:t>
            </a:r>
            <a:endParaRPr lang="zh-CN" altLang="en-US">
              <a:solidFill>
                <a:srgbClr val="FF0000"/>
              </a:solidFill>
            </a:endParaRPr>
          </a:p>
          <a:p>
            <a:pPr marL="342900" indent="-342900">
              <a:lnSpc>
                <a:spcPct val="150000"/>
              </a:lnSpc>
              <a:buFont typeface="Wingdings" panose="05000000000000000000" charset="0"/>
              <a:buChar char="Ø"/>
            </a:pPr>
            <a:r>
              <a:rPr lang="zh-CN" altLang="en-US"/>
              <a:t>分母：同期出院总人次数即出院人数，不包括出院患者在住院期间未使用药物者。</a:t>
            </a:r>
            <a:endParaRPr lang="zh-CN" altLang="en-US"/>
          </a:p>
        </p:txBody>
      </p:sp>
      <p:pic>
        <p:nvPicPr>
          <p:cNvPr id="8" name="Picture 3" descr="C:\Users\Administrator\Desktop\222.png222"/>
          <p:cNvPicPr>
            <a:picLocks noChangeAspect="1" noChangeArrowheads="1"/>
          </p:cNvPicPr>
          <p:nvPr/>
        </p:nvPicPr>
        <p:blipFill>
          <a:blip r:embed="rId3"/>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
        <p:nvSpPr>
          <p:cNvPr id="4" name="文本框 3"/>
          <p:cNvSpPr txBox="1"/>
          <p:nvPr/>
        </p:nvSpPr>
        <p:spPr>
          <a:xfrm>
            <a:off x="679450" y="5777230"/>
            <a:ext cx="4813300" cy="645160"/>
          </a:xfrm>
          <a:prstGeom prst="rect">
            <a:avLst/>
          </a:prstGeom>
          <a:noFill/>
        </p:spPr>
        <p:txBody>
          <a:bodyPr wrap="square" rtlCol="0">
            <a:spAutoFit/>
          </a:bodyPr>
          <a:p>
            <a:r>
              <a:rPr lang="zh-CN" altLang="en-US">
                <a:latin typeface="仿宋" panose="02010609060101010101" charset="-122"/>
                <a:ea typeface="仿宋" panose="02010609060101010101" charset="-122"/>
              </a:rPr>
              <a:t>【</a:t>
            </a:r>
            <a:r>
              <a:rPr lang="zh-CN" altLang="en-US" b="1">
                <a:latin typeface="仿宋" panose="02010609060101010101" charset="-122"/>
                <a:ea typeface="仿宋" panose="02010609060101010101" charset="-122"/>
              </a:rPr>
              <a:t>指标导向</a:t>
            </a:r>
            <a:r>
              <a:rPr lang="zh-CN" altLang="en-US">
                <a:latin typeface="仿宋" panose="02010609060101010101" charset="-122"/>
                <a:ea typeface="仿宋" panose="02010609060101010101" charset="-122"/>
              </a:rPr>
              <a:t>】 </a:t>
            </a:r>
            <a:r>
              <a:rPr lang="zh-CN" altLang="en-US">
                <a:solidFill>
                  <a:srgbClr val="FF0000"/>
                </a:solidFill>
                <a:latin typeface="仿宋" panose="02010609060101010101" charset="-122"/>
                <a:ea typeface="仿宋" panose="02010609060101010101" charset="-122"/>
              </a:rPr>
              <a:t>逐步提高</a:t>
            </a:r>
            <a:endParaRPr lang="zh-CN" altLang="en-US">
              <a:solidFill>
                <a:srgbClr val="FF0000"/>
              </a:solidFill>
              <a:latin typeface="仿宋" panose="02010609060101010101" charset="-122"/>
              <a:ea typeface="仿宋" panose="02010609060101010101" charset="-122"/>
            </a:endParaRPr>
          </a:p>
          <a:p>
            <a:r>
              <a:rPr lang="zh-CN" altLang="en-US">
                <a:latin typeface="仿宋" panose="02010609060101010101" charset="-122"/>
                <a:ea typeface="仿宋" panose="02010609060101010101" charset="-122"/>
              </a:rPr>
              <a:t>【</a:t>
            </a:r>
            <a:r>
              <a:rPr lang="zh-CN" altLang="en-US" b="1">
                <a:latin typeface="仿宋" panose="02010609060101010101" charset="-122"/>
                <a:ea typeface="仿宋" panose="02010609060101010101" charset="-122"/>
              </a:rPr>
              <a:t>指标来源</a:t>
            </a:r>
            <a:r>
              <a:rPr lang="zh-CN" altLang="en-US">
                <a:latin typeface="仿宋" panose="02010609060101010101" charset="-122"/>
                <a:ea typeface="仿宋" panose="02010609060101010101" charset="-122"/>
              </a:rPr>
              <a:t>】 医院填报</a:t>
            </a:r>
            <a:endParaRPr lang="zh-CN" altLang="en-US">
              <a:latin typeface="仿宋" panose="02010609060101010101" charset="-122"/>
              <a:ea typeface="仿宋" panose="02010609060101010101" charset="-122"/>
            </a:endParaRPr>
          </a:p>
        </p:txBody>
      </p:sp>
      <p:sp>
        <p:nvSpPr>
          <p:cNvPr id="16" name="文本框 15"/>
          <p:cNvSpPr txBox="1"/>
          <p:nvPr/>
        </p:nvSpPr>
        <p:spPr>
          <a:xfrm>
            <a:off x="5826125" y="1403985"/>
            <a:ext cx="5533390" cy="891540"/>
          </a:xfrm>
          <a:prstGeom prst="rect">
            <a:avLst/>
          </a:prstGeom>
          <a:noFill/>
        </p:spPr>
        <p:txBody>
          <a:bodyPr wrap="square" rtlCol="0" anchor="t">
            <a:spAutoFit/>
          </a:bodyPr>
          <a:p>
            <a:pPr algn="just">
              <a:lnSpc>
                <a:spcPct val="130000"/>
              </a:lnSpc>
            </a:pPr>
            <a:r>
              <a:rPr lang="da-DK" altLang="zh-CN" sz="2000" kern="0" dirty="0">
                <a:solidFill>
                  <a:srgbClr val="FF0000"/>
                </a:solidFill>
                <a:sym typeface="+mn-ea"/>
              </a:rPr>
              <a:t>2018年全国</a:t>
            </a:r>
            <a:r>
              <a:rPr lang="zh-CN" altLang="da-DK" sz="2000" kern="0" dirty="0">
                <a:solidFill>
                  <a:srgbClr val="FF0000"/>
                </a:solidFill>
                <a:sym typeface="+mn-ea"/>
              </a:rPr>
              <a:t>三级</a:t>
            </a:r>
            <a:r>
              <a:rPr lang="da-DK" altLang="zh-CN" sz="2000" kern="0" dirty="0">
                <a:solidFill>
                  <a:srgbClr val="FF0000"/>
                </a:solidFill>
                <a:sym typeface="+mn-ea"/>
              </a:rPr>
              <a:t>公立医院绩效考核</a:t>
            </a:r>
            <a:r>
              <a:rPr lang="da-DK" altLang="zh-CN" sz="2000" kern="0" dirty="0">
                <a:solidFill>
                  <a:srgbClr val="FF0000"/>
                </a:solidFill>
                <a:sym typeface="Arial" panose="020B0604020202020204" pitchFamily="34" charset="0"/>
              </a:rPr>
              <a:t>住院患者基本药物使用率达到95.38%</a:t>
            </a:r>
            <a:r>
              <a:rPr lang="zh-CN" altLang="da-DK" sz="2000" kern="0" dirty="0">
                <a:solidFill>
                  <a:srgbClr val="FF0000"/>
                </a:solidFill>
                <a:sym typeface="Arial" panose="020B0604020202020204" pitchFamily="34" charset="0"/>
              </a:rPr>
              <a:t>。</a:t>
            </a:r>
            <a:endParaRPr lang="zh-CN" altLang="da-DK" sz="2000" kern="0" dirty="0">
              <a:solidFill>
                <a:srgbClr val="FF0000"/>
              </a:solidFill>
              <a:sym typeface="Arial" panose="020B0604020202020204" pitchFamily="34" charset="0"/>
            </a:endParaRPr>
          </a:p>
        </p:txBody>
      </p:sp>
      <p:sp>
        <p:nvSpPr>
          <p:cNvPr id="17" name="圆角矩形 16"/>
          <p:cNvSpPr/>
          <p:nvPr/>
        </p:nvSpPr>
        <p:spPr>
          <a:xfrm>
            <a:off x="5682615" y="1328420"/>
            <a:ext cx="5689600" cy="103378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ldLvl="0" animBg="1"/>
      <p:bldP spid="16" grpId="1"/>
      <p:bldP spid="17"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506095" y="1022350"/>
            <a:ext cx="5602605" cy="4632960"/>
          </a:xfrm>
          <a:prstGeom prst="rect">
            <a:avLst/>
          </a:prstGeom>
        </p:spPr>
      </p:pic>
      <p:sp>
        <p:nvSpPr>
          <p:cNvPr id="21" name="任意多边形 15"/>
          <p:cNvSpPr/>
          <p:nvPr>
            <p:custDataLst>
              <p:tags r:id="rId2"/>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pic>
        <p:nvPicPr>
          <p:cNvPr id="12" name="Picture 3" descr="C:\Users\Administrator\Desktop\222.png222"/>
          <p:cNvPicPr>
            <a:picLocks noChangeAspect="1" noChangeArrowheads="1"/>
          </p:cNvPicPr>
          <p:nvPr/>
        </p:nvPicPr>
        <p:blipFill>
          <a:blip r:embed="rId3"/>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
        <p:nvSpPr>
          <p:cNvPr id="5" name="文本框 4"/>
          <p:cNvSpPr txBox="1"/>
          <p:nvPr/>
        </p:nvSpPr>
        <p:spPr>
          <a:xfrm>
            <a:off x="800100" y="5950585"/>
            <a:ext cx="4813300" cy="645160"/>
          </a:xfrm>
          <a:prstGeom prst="rect">
            <a:avLst/>
          </a:prstGeom>
          <a:noFill/>
        </p:spPr>
        <p:txBody>
          <a:bodyPr wrap="square" rtlCol="0">
            <a:spAutoFit/>
          </a:bodyPr>
          <a:p>
            <a:r>
              <a:rPr lang="zh-CN" altLang="en-US">
                <a:latin typeface="仿宋" panose="02010609060101010101" charset="-122"/>
                <a:ea typeface="仿宋" panose="02010609060101010101" charset="-122"/>
              </a:rPr>
              <a:t>【</a:t>
            </a:r>
            <a:r>
              <a:rPr lang="zh-CN" altLang="en-US" b="1">
                <a:latin typeface="仿宋" panose="02010609060101010101" charset="-122"/>
                <a:ea typeface="仿宋" panose="02010609060101010101" charset="-122"/>
              </a:rPr>
              <a:t>指标导向</a:t>
            </a:r>
            <a:r>
              <a:rPr lang="zh-CN" altLang="en-US">
                <a:latin typeface="仿宋" panose="02010609060101010101" charset="-122"/>
                <a:ea typeface="仿宋" panose="02010609060101010101" charset="-122"/>
              </a:rPr>
              <a:t>】 </a:t>
            </a:r>
            <a:r>
              <a:rPr lang="zh-CN" altLang="en-US">
                <a:solidFill>
                  <a:srgbClr val="FF0000"/>
                </a:solidFill>
                <a:latin typeface="仿宋" panose="02010609060101010101" charset="-122"/>
                <a:ea typeface="仿宋" panose="02010609060101010101" charset="-122"/>
              </a:rPr>
              <a:t>逐步提高</a:t>
            </a:r>
            <a:endParaRPr lang="zh-CN" altLang="en-US">
              <a:solidFill>
                <a:srgbClr val="FF0000"/>
              </a:solidFill>
              <a:latin typeface="仿宋" panose="02010609060101010101" charset="-122"/>
              <a:ea typeface="仿宋" panose="02010609060101010101" charset="-122"/>
            </a:endParaRPr>
          </a:p>
          <a:p>
            <a:r>
              <a:rPr lang="zh-CN" altLang="en-US">
                <a:latin typeface="仿宋" panose="02010609060101010101" charset="-122"/>
                <a:ea typeface="仿宋" panose="02010609060101010101" charset="-122"/>
              </a:rPr>
              <a:t>【</a:t>
            </a:r>
            <a:r>
              <a:rPr lang="zh-CN" altLang="en-US" b="1">
                <a:latin typeface="仿宋" panose="02010609060101010101" charset="-122"/>
                <a:ea typeface="仿宋" panose="02010609060101010101" charset="-122"/>
              </a:rPr>
              <a:t>指标来源</a:t>
            </a:r>
            <a:r>
              <a:rPr lang="zh-CN" altLang="en-US">
                <a:latin typeface="仿宋" panose="02010609060101010101" charset="-122"/>
                <a:ea typeface="仿宋" panose="02010609060101010101" charset="-122"/>
              </a:rPr>
              <a:t>】 省级招采平台</a:t>
            </a:r>
            <a:endParaRPr lang="zh-CN" altLang="en-US">
              <a:latin typeface="仿宋" panose="02010609060101010101" charset="-122"/>
              <a:ea typeface="仿宋" panose="02010609060101010101" charset="-122"/>
            </a:endParaRPr>
          </a:p>
        </p:txBody>
      </p:sp>
      <p:sp>
        <p:nvSpPr>
          <p:cNvPr id="20" name="文本框 19"/>
          <p:cNvSpPr txBox="1"/>
          <p:nvPr/>
        </p:nvSpPr>
        <p:spPr>
          <a:xfrm>
            <a:off x="1275715" y="549910"/>
            <a:ext cx="8324215" cy="398780"/>
          </a:xfrm>
          <a:prstGeom prst="rect">
            <a:avLst/>
          </a:prstGeom>
          <a:noFill/>
        </p:spPr>
        <p:txBody>
          <a:bodyPr wrap="square" rtlCol="0">
            <a:spAutoFit/>
          </a:bodyPr>
          <a:p>
            <a:r>
              <a:rPr lang="zh-CN" altLang="en-US" sz="2000" b="1">
                <a:solidFill>
                  <a:schemeClr val="accent1"/>
                </a:solidFill>
              </a:rPr>
              <a:t>三级医院                                                                       </a:t>
            </a:r>
            <a:r>
              <a:rPr lang="zh-CN" altLang="en-US" sz="2000" b="1">
                <a:solidFill>
                  <a:schemeClr val="accent1"/>
                </a:solidFill>
                <a:sym typeface="+mn-ea"/>
              </a:rPr>
              <a:t>二级医院</a:t>
            </a:r>
            <a:endParaRPr lang="zh-CN" altLang="en-US" sz="2000" b="1">
              <a:solidFill>
                <a:schemeClr val="accent1"/>
              </a:solidFill>
            </a:endParaRPr>
          </a:p>
        </p:txBody>
      </p:sp>
      <p:pic>
        <p:nvPicPr>
          <p:cNvPr id="7" name="图片 6"/>
          <p:cNvPicPr>
            <a:picLocks noChangeAspect="1"/>
          </p:cNvPicPr>
          <p:nvPr/>
        </p:nvPicPr>
        <p:blipFill>
          <a:blip r:embed="rId4"/>
          <a:stretch>
            <a:fillRect/>
          </a:stretch>
        </p:blipFill>
        <p:spPr>
          <a:xfrm>
            <a:off x="6186805" y="953135"/>
            <a:ext cx="5337175" cy="4083050"/>
          </a:xfrm>
          <a:prstGeom prst="rect">
            <a:avLst/>
          </a:prstGeom>
        </p:spPr>
      </p:pic>
      <p:sp>
        <p:nvSpPr>
          <p:cNvPr id="14" name="圆角矩形标注 13"/>
          <p:cNvSpPr/>
          <p:nvPr/>
        </p:nvSpPr>
        <p:spPr>
          <a:xfrm>
            <a:off x="434975" y="4145280"/>
            <a:ext cx="5741670" cy="1498600"/>
          </a:xfrm>
          <a:prstGeom prst="wedgeRoundRectCallout">
            <a:avLst>
              <a:gd name="adj1" fmla="val 29570"/>
              <a:gd name="adj2" fmla="val 69795"/>
              <a:gd name="adj3" fmla="val 16667"/>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文本框 14"/>
          <p:cNvSpPr txBox="1"/>
          <p:nvPr/>
        </p:nvSpPr>
        <p:spPr>
          <a:xfrm>
            <a:off x="4766945" y="3779520"/>
            <a:ext cx="1341755" cy="368300"/>
          </a:xfrm>
          <a:prstGeom prst="rect">
            <a:avLst/>
          </a:prstGeom>
          <a:noFill/>
        </p:spPr>
        <p:txBody>
          <a:bodyPr wrap="square" rtlCol="0">
            <a:spAutoFit/>
          </a:bodyPr>
          <a:p>
            <a:r>
              <a:rPr lang="en-US" altLang="zh-CN" b="1">
                <a:solidFill>
                  <a:srgbClr val="C00000"/>
                </a:solidFill>
              </a:rPr>
              <a:t>2019</a:t>
            </a:r>
            <a:r>
              <a:rPr lang="zh-CN" altLang="en-US" b="1">
                <a:solidFill>
                  <a:srgbClr val="C00000"/>
                </a:solidFill>
              </a:rPr>
              <a:t>版</a:t>
            </a:r>
            <a:endParaRPr lang="zh-CN" altLang="en-US" b="1">
              <a:solidFill>
                <a:srgbClr val="C00000"/>
              </a:solidFill>
            </a:endParaRPr>
          </a:p>
        </p:txBody>
      </p:sp>
      <p:sp>
        <p:nvSpPr>
          <p:cNvPr id="17" name="矩形 16"/>
          <p:cNvSpPr/>
          <p:nvPr/>
        </p:nvSpPr>
        <p:spPr>
          <a:xfrm>
            <a:off x="551815" y="4254500"/>
            <a:ext cx="4550410" cy="664845"/>
          </a:xfrm>
          <a:prstGeom prst="rect">
            <a:avLst/>
          </a:prstGeom>
          <a:noFill/>
          <a:ln w="19050">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文本框 24"/>
          <p:cNvSpPr txBox="1"/>
          <p:nvPr/>
        </p:nvSpPr>
        <p:spPr>
          <a:xfrm>
            <a:off x="4584700" y="5950585"/>
            <a:ext cx="1341755" cy="368300"/>
          </a:xfrm>
          <a:prstGeom prst="rect">
            <a:avLst/>
          </a:prstGeom>
          <a:noFill/>
        </p:spPr>
        <p:txBody>
          <a:bodyPr wrap="square" rtlCol="0">
            <a:spAutoFit/>
          </a:bodyPr>
          <a:p>
            <a:r>
              <a:rPr lang="en-US" altLang="zh-CN" b="1">
                <a:solidFill>
                  <a:schemeClr val="accent1"/>
                </a:solidFill>
              </a:rPr>
              <a:t>2020</a:t>
            </a:r>
            <a:r>
              <a:rPr lang="zh-CN" altLang="en-US" b="1">
                <a:solidFill>
                  <a:schemeClr val="accent1"/>
                </a:solidFill>
              </a:rPr>
              <a:t>版</a:t>
            </a:r>
            <a:endParaRPr lang="zh-CN" altLang="en-US" b="1">
              <a:solidFill>
                <a:schemeClr val="accent1"/>
              </a:solidFill>
            </a:endParaRPr>
          </a:p>
        </p:txBody>
      </p:sp>
      <p:sp>
        <p:nvSpPr>
          <p:cNvPr id="4" name="文本框 3"/>
          <p:cNvSpPr txBox="1"/>
          <p:nvPr/>
        </p:nvSpPr>
        <p:spPr>
          <a:xfrm>
            <a:off x="6345555" y="5454650"/>
            <a:ext cx="4813300" cy="645160"/>
          </a:xfrm>
          <a:prstGeom prst="rect">
            <a:avLst/>
          </a:prstGeom>
          <a:noFill/>
        </p:spPr>
        <p:txBody>
          <a:bodyPr wrap="square" rtlCol="0">
            <a:spAutoFit/>
          </a:bodyPr>
          <a:p>
            <a:r>
              <a:rPr lang="zh-CN" altLang="en-US">
                <a:latin typeface="仿宋" panose="02010609060101010101" charset="-122"/>
                <a:ea typeface="仿宋" panose="02010609060101010101" charset="-122"/>
              </a:rPr>
              <a:t>【</a:t>
            </a:r>
            <a:r>
              <a:rPr lang="zh-CN" altLang="en-US" b="1">
                <a:latin typeface="仿宋" panose="02010609060101010101" charset="-122"/>
                <a:ea typeface="仿宋" panose="02010609060101010101" charset="-122"/>
              </a:rPr>
              <a:t>指标导向</a:t>
            </a:r>
            <a:r>
              <a:rPr lang="zh-CN" altLang="en-US">
                <a:latin typeface="仿宋" panose="02010609060101010101" charset="-122"/>
                <a:ea typeface="仿宋" panose="02010609060101010101" charset="-122"/>
              </a:rPr>
              <a:t>】 </a:t>
            </a:r>
            <a:r>
              <a:rPr lang="zh-CN" altLang="en-US">
                <a:solidFill>
                  <a:srgbClr val="FF0000"/>
                </a:solidFill>
                <a:latin typeface="仿宋" panose="02010609060101010101" charset="-122"/>
                <a:ea typeface="仿宋" panose="02010609060101010101" charset="-122"/>
              </a:rPr>
              <a:t>逐步提高</a:t>
            </a:r>
            <a:endParaRPr lang="zh-CN" altLang="en-US">
              <a:solidFill>
                <a:srgbClr val="FF0000"/>
              </a:solidFill>
              <a:latin typeface="仿宋" panose="02010609060101010101" charset="-122"/>
              <a:ea typeface="仿宋" panose="02010609060101010101" charset="-122"/>
            </a:endParaRPr>
          </a:p>
          <a:p>
            <a:r>
              <a:rPr lang="zh-CN" altLang="en-US">
                <a:latin typeface="仿宋" panose="02010609060101010101" charset="-122"/>
                <a:ea typeface="仿宋" panose="02010609060101010101" charset="-122"/>
              </a:rPr>
              <a:t>【</a:t>
            </a:r>
            <a:r>
              <a:rPr lang="zh-CN" altLang="en-US" b="1">
                <a:latin typeface="仿宋" panose="02010609060101010101" charset="-122"/>
                <a:ea typeface="仿宋" panose="02010609060101010101" charset="-122"/>
              </a:rPr>
              <a:t>指标来源</a:t>
            </a:r>
            <a:r>
              <a:rPr lang="zh-CN" altLang="en-US">
                <a:latin typeface="仿宋" panose="02010609060101010101" charset="-122"/>
                <a:ea typeface="仿宋" panose="02010609060101010101" charset="-122"/>
              </a:rPr>
              <a:t>】 省级招采平台</a:t>
            </a:r>
            <a:endParaRPr lang="zh-CN" altLang="en-US">
              <a:latin typeface="仿宋" panose="02010609060101010101" charset="-122"/>
              <a:ea typeface="仿宋" panose="02010609060101010101" charset="-122"/>
            </a:endParaRPr>
          </a:p>
        </p:txBody>
      </p: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p:tgtEl>
                                          <p:spTgt spid="14"/>
                                        </p:tgtEl>
                                        <p:attrNameLst>
                                          <p:attrName>ppt_y</p:attrName>
                                        </p:attrNameLst>
                                      </p:cBhvr>
                                      <p:tavLst>
                                        <p:tav tm="0">
                                          <p:val>
                                            <p:strVal val="#ppt_y+#ppt_h*1.125000"/>
                                          </p:val>
                                        </p:tav>
                                        <p:tav tm="100000">
                                          <p:val>
                                            <p:strVal val="#ppt_y"/>
                                          </p:val>
                                        </p:tav>
                                      </p:tavLst>
                                    </p:anim>
                                    <p:animEffect transition="in" filter="wipe(up)">
                                      <p:cBhvr>
                                        <p:cTn id="18" dur="500"/>
                                        <p:tgtEl>
                                          <p:spTgt spid="14"/>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p:tgtEl>
                                          <p:spTgt spid="25"/>
                                        </p:tgtEl>
                                        <p:attrNameLst>
                                          <p:attrName>ppt_y</p:attrName>
                                        </p:attrNameLst>
                                      </p:cBhvr>
                                      <p:tavLst>
                                        <p:tav tm="0">
                                          <p:val>
                                            <p:strVal val="#ppt_y+#ppt_h*1.125000"/>
                                          </p:val>
                                        </p:tav>
                                        <p:tav tm="100000">
                                          <p:val>
                                            <p:strVal val="#ppt_y"/>
                                          </p:val>
                                        </p:tav>
                                      </p:tavLst>
                                    </p:anim>
                                    <p:animEffect transition="in" filter="wipe(up)">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bldLvl="0" animBg="1"/>
      <p:bldP spid="15" grpId="1"/>
      <p:bldP spid="17" grpId="1" animBg="1"/>
      <p:bldP spid="14" grpId="0" bldLvl="0" animBg="1"/>
      <p:bldP spid="25" grpId="0"/>
      <p:bldP spid="14" grpId="1" animBg="1"/>
      <p:bldP spid="25" grpId="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1" name="任意多边形 15"/>
          <p:cNvSpPr/>
          <p:nvPr>
            <p:custDataLst>
              <p:tags r:id="rId1"/>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7" name="标题 1"/>
          <p:cNvSpPr>
            <a:spLocks noGrp="1"/>
          </p:cNvSpPr>
          <p:nvPr>
            <p:custDataLst>
              <p:tags r:id="rId2"/>
            </p:custDataLst>
          </p:nvPr>
        </p:nvSpPr>
        <p:spPr>
          <a:xfrm>
            <a:off x="758670" y="623045"/>
            <a:ext cx="11037600" cy="441964"/>
          </a:xfrm>
          <a:prstGeom prst="rect">
            <a:avLst/>
          </a:prstGeom>
        </p:spPr>
        <p:txBody>
          <a:bodyPr vert="horz" lIns="101600" tIns="38100" rIns="76200" bIns="38100" rtlCol="0" anchor="t" anchorCtr="0">
            <a:noAutofit/>
          </a:bodyPr>
          <a:lstStyle>
            <a:lvl1pPr algn="l" defTabSz="914400" rtl="0" eaLnBrk="1" fontAlgn="auto" latinLnBrk="0" hangingPunct="1">
              <a:lnSpc>
                <a:spcPct val="100000"/>
              </a:lnSpc>
              <a:spcBef>
                <a:spcPct val="0"/>
              </a:spcBef>
              <a:buNone/>
              <a:defRPr sz="2800" b="1" u="none" strike="noStrike" kern="1200" cap="none" spc="200" normalizeH="0" baseline="0">
                <a:solidFill>
                  <a:schemeClr val="bg1"/>
                </a:solidFill>
                <a:uFillTx/>
                <a:latin typeface="Arial" panose="020B0604020202020204" pitchFamily="34" charset="0"/>
                <a:ea typeface="微软雅黑" panose="020B0503020204020204" pitchFamily="34" charset="-122"/>
                <a:cs typeface="+mj-cs"/>
              </a:defRPr>
            </a:lvl1pPr>
          </a:lstStyle>
          <a:p>
            <a:r>
              <a:rPr lang="zh-CN" altLang="en-US" sz="2800" spc="300">
                <a:solidFill>
                  <a:schemeClr val="accent1"/>
                </a:solidFill>
                <a:effectLst>
                  <a:outerShdw blurRad="38100" dist="25400" dir="5400000" algn="ctr" rotWithShape="0">
                    <a:srgbClr val="6E747A">
                      <a:alpha val="43000"/>
                    </a:srgbClr>
                  </a:outerShdw>
                </a:effectLst>
                <a:latin typeface="微软雅黑" panose="020B0503020204020204" pitchFamily="34" charset="-122"/>
                <a:sym typeface="+mn-ea"/>
              </a:rPr>
              <a:t> </a:t>
            </a:r>
            <a:r>
              <a:rPr lang="zh-CN" altLang="en-US" spc="300">
                <a:solidFill>
                  <a:schemeClr val="accent1"/>
                </a:solidFill>
                <a:effectLst>
                  <a:outerShdw blurRad="38100" dist="25400" dir="5400000" algn="ctr" rotWithShape="0">
                    <a:srgbClr val="6E747A">
                      <a:alpha val="43000"/>
                    </a:srgbClr>
                  </a:outerShdw>
                </a:effectLst>
                <a:latin typeface="微软雅黑" panose="020B0503020204020204" pitchFamily="34" charset="-122"/>
                <a:sym typeface="+mn-ea"/>
              </a:rPr>
              <a:t>基本药物使用与管理</a:t>
            </a:r>
            <a:br>
              <a:rPr lang="zh-CN" altLang="en-US" b="1" spc="30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j-cs"/>
              </a:rPr>
            </a:br>
            <a:endParaRPr lang="zh-CN" altLang="en-US" b="1" spc="30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j-cs"/>
            </a:endParaRPr>
          </a:p>
        </p:txBody>
      </p:sp>
      <p:pic>
        <p:nvPicPr>
          <p:cNvPr id="8" name="Picture 3" descr="C:\Users\Administrator\Desktop\222.png222"/>
          <p:cNvPicPr>
            <a:picLocks noChangeAspect="1" noChangeArrowheads="1"/>
          </p:cNvPicPr>
          <p:nvPr/>
        </p:nvPicPr>
        <p:blipFill>
          <a:blip r:embed="rId3"/>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
        <p:nvSpPr>
          <p:cNvPr id="2" name="文本框 1"/>
          <p:cNvSpPr txBox="1"/>
          <p:nvPr/>
        </p:nvSpPr>
        <p:spPr>
          <a:xfrm>
            <a:off x="948690" y="1485265"/>
            <a:ext cx="10657205" cy="4707890"/>
          </a:xfrm>
          <a:prstGeom prst="rect">
            <a:avLst/>
          </a:prstGeom>
          <a:noFill/>
        </p:spPr>
        <p:txBody>
          <a:bodyPr wrap="square" rtlCol="0" anchor="t">
            <a:spAutoFit/>
          </a:bodyPr>
          <a:p>
            <a:pPr marL="342900" indent="-342900">
              <a:lnSpc>
                <a:spcPct val="150000"/>
              </a:lnSpc>
              <a:buFont typeface="Wingdings" panose="05000000000000000000" charset="0"/>
              <a:buChar char="Ø"/>
            </a:pPr>
            <a:r>
              <a:rPr lang="zh-CN" altLang="en-US" sz="2000">
                <a:solidFill>
                  <a:schemeClr val="tx1"/>
                </a:solidFill>
              </a:rPr>
              <a:t>基本药物是适应基本医疗卫生需求，剂型适宜，价格合理，能够保障供应，公众可公平获得的药品。</a:t>
            </a:r>
            <a:endParaRPr lang="zh-CN" altLang="en-US" sz="2000">
              <a:solidFill>
                <a:schemeClr val="tx1"/>
              </a:solidFill>
            </a:endParaRPr>
          </a:p>
          <a:p>
            <a:pPr marL="342900" indent="-342900">
              <a:lnSpc>
                <a:spcPct val="150000"/>
              </a:lnSpc>
              <a:buFont typeface="Wingdings" panose="05000000000000000000" charset="0"/>
              <a:buChar char="Ø"/>
            </a:pPr>
            <a:r>
              <a:rPr lang="zh-CN" altLang="en-US" sz="2000">
                <a:solidFill>
                  <a:schemeClr val="tx1"/>
                </a:solidFill>
              </a:rPr>
              <a:t>基本药物的</a:t>
            </a:r>
            <a:r>
              <a:rPr lang="zh-CN" altLang="en-US" sz="2000">
                <a:solidFill>
                  <a:srgbClr val="C00000"/>
                </a:solidFill>
              </a:rPr>
              <a:t>功能定位</a:t>
            </a:r>
            <a:r>
              <a:rPr lang="zh-CN" altLang="en-US" sz="2000">
                <a:solidFill>
                  <a:schemeClr val="tx1"/>
                </a:solidFill>
              </a:rPr>
              <a:t>：</a:t>
            </a:r>
            <a:r>
              <a:rPr lang="zh-CN" altLang="en-US" sz="2000">
                <a:sym typeface="+mn-ea"/>
              </a:rPr>
              <a:t>突出基本、防治必需、保障供应、优先使用、保证质量、降低负担。</a:t>
            </a:r>
            <a:endParaRPr lang="zh-CN" altLang="en-US" sz="2000">
              <a:solidFill>
                <a:schemeClr val="tx1"/>
              </a:solidFill>
            </a:endParaRPr>
          </a:p>
          <a:p>
            <a:pPr marL="342900" indent="-342900">
              <a:lnSpc>
                <a:spcPct val="150000"/>
              </a:lnSpc>
              <a:buFont typeface="Wingdings" panose="05000000000000000000" charset="0"/>
              <a:buChar char="Ø"/>
            </a:pPr>
            <a:r>
              <a:rPr lang="zh-CN" altLang="en-US" sz="2000"/>
              <a:t>《国家基本药物目录（2018 年版）》（国卫药政发〔2018〕31号）为最新版基本药物目录。</a:t>
            </a:r>
            <a:endParaRPr lang="zh-CN" altLang="en-US" sz="2000"/>
          </a:p>
          <a:p>
            <a:pPr marL="342900" indent="-342900">
              <a:lnSpc>
                <a:spcPct val="150000"/>
              </a:lnSpc>
              <a:buFont typeface="Wingdings" panose="05000000000000000000" charset="0"/>
              <a:buChar char="Ø"/>
            </a:pPr>
            <a:r>
              <a:rPr lang="zh-CN" altLang="en-US" sz="2000"/>
              <a:t>《关于完善国家基本药物制度的意见》（国办发〔2018〕88 号）要求各级公立医疗机构</a:t>
            </a:r>
            <a:r>
              <a:rPr lang="zh-CN" altLang="en-US" sz="2000">
                <a:solidFill>
                  <a:srgbClr val="C00000"/>
                </a:solidFill>
              </a:rPr>
              <a:t>加强基本药物配备使用管理，</a:t>
            </a:r>
            <a:r>
              <a:rPr lang="zh-CN" altLang="en-US" sz="2000"/>
              <a:t>保障人民群众基本需求，促进药品供应保障体系建设，强化基本药物功能定位，推动分级诊疗。</a:t>
            </a:r>
            <a:endParaRPr lang="zh-CN" altLang="en-US" sz="2000"/>
          </a:p>
          <a:p>
            <a:pPr marL="342900" indent="-342900">
              <a:lnSpc>
                <a:spcPct val="150000"/>
              </a:lnSpc>
              <a:buFont typeface="Wingdings" panose="05000000000000000000" charset="0"/>
              <a:buChar char="Ø"/>
            </a:pPr>
            <a:r>
              <a:rPr lang="zh-CN" altLang="en-US" sz="2000"/>
              <a:t>《关于进一步加强公立医疗机构基本药物配备使用管理的通知》（国卫药政发〔20191 号）要求，</a:t>
            </a:r>
            <a:r>
              <a:rPr lang="zh-CN" altLang="en-US" sz="2000">
                <a:solidFill>
                  <a:srgbClr val="C00000"/>
                </a:solidFill>
              </a:rPr>
              <a:t>提升基本药物使用占比，</a:t>
            </a:r>
            <a:r>
              <a:rPr lang="zh-CN" altLang="en-US" sz="2000"/>
              <a:t>公立医疗机构应当科学设置临床科室基本药物使用指标，</a:t>
            </a:r>
            <a:r>
              <a:rPr lang="zh-CN" altLang="en-US" sz="2000">
                <a:solidFill>
                  <a:srgbClr val="C00000"/>
                </a:solidFill>
              </a:rPr>
              <a:t>基本药物使用金额比例及处方比例应当逐年提高。</a:t>
            </a:r>
            <a:endParaRPr lang="zh-CN" altLang="en-US" sz="2000">
              <a:solidFill>
                <a:srgbClr val="C00000"/>
              </a:solidFill>
            </a:endParaRPr>
          </a:p>
        </p:txBody>
      </p:sp>
    </p:spTree>
    <p:custDataLst>
      <p:tags r:id="rId4"/>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任意多边形 11"/>
          <p:cNvSpPr/>
          <p:nvPr>
            <p:custDataLst>
              <p:tags r:id="rId1"/>
            </p:custDataLst>
          </p:nvPr>
        </p:nvSpPr>
        <p:spPr>
          <a:xfrm>
            <a:off x="11015939" y="1027104"/>
            <a:ext cx="1176061" cy="4750435"/>
          </a:xfrm>
          <a:custGeom>
            <a:avLst/>
            <a:gdLst>
              <a:gd name="ir" fmla="*/ w 3 4"/>
              <a:gd name="ib" fmla="*/ h 3 4"/>
            </a:gdLst>
            <a:ahLst/>
            <a:cxnLst>
              <a:cxn ang="3">
                <a:pos x="hc" y="t"/>
              </a:cxn>
              <a:cxn ang="cd2">
                <a:pos x="l" y="vc"/>
              </a:cxn>
              <a:cxn ang="cd4">
                <a:pos x="hc" y="b"/>
              </a:cxn>
              <a:cxn ang="0">
                <a:pos x="r" y="vc"/>
              </a:cxn>
            </a:cxnLst>
            <a:rect l="l" t="t" r="r" b="b"/>
            <a:pathLst>
              <a:path w="3741" h="7481">
                <a:moveTo>
                  <a:pt x="3741" y="0"/>
                </a:moveTo>
                <a:lnTo>
                  <a:pt x="3741" y="1"/>
                </a:lnTo>
                <a:lnTo>
                  <a:pt x="3741" y="7481"/>
                </a:lnTo>
                <a:lnTo>
                  <a:pt x="3741" y="7481"/>
                </a:lnTo>
                <a:lnTo>
                  <a:pt x="0" y="3741"/>
                </a:lnTo>
                <a:lnTo>
                  <a:pt x="3741" y="0"/>
                </a:lnTo>
                <a:close/>
              </a:path>
            </a:pathLst>
          </a:custGeom>
          <a:solidFill>
            <a:schemeClr val="accent1">
              <a:lumMod val="50000"/>
            </a:schemeClr>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0" name="矩形 19"/>
          <p:cNvSpPr/>
          <p:nvPr>
            <p:custDataLst>
              <p:tags r:id="rId2"/>
            </p:custDataLst>
          </p:nvPr>
        </p:nvSpPr>
        <p:spPr>
          <a:xfrm rot="660000">
            <a:off x="972185" y="5839460"/>
            <a:ext cx="718185" cy="718185"/>
          </a:xfrm>
          <a:prstGeom prst="rect">
            <a:avLst/>
          </a:prstGeom>
          <a:solidFill>
            <a:schemeClr val="accent4">
              <a:lumMod val="60000"/>
              <a:lumOff val="40000"/>
            </a:schemeClr>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21" name="任意多边形 15"/>
          <p:cNvSpPr/>
          <p:nvPr>
            <p:custDataLst>
              <p:tags r:id="rId3"/>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2" name="矩形 21"/>
          <p:cNvSpPr/>
          <p:nvPr>
            <p:custDataLst>
              <p:tags r:id="rId4"/>
            </p:custDataLst>
          </p:nvPr>
        </p:nvSpPr>
        <p:spPr>
          <a:xfrm rot="20700000">
            <a:off x="340360" y="5594985"/>
            <a:ext cx="849630" cy="849630"/>
          </a:xfrm>
          <a:prstGeom prst="rect">
            <a:avLst/>
          </a:prstGeom>
          <a:solidFill>
            <a:schemeClr val="accent6"/>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pic>
        <p:nvPicPr>
          <p:cNvPr id="9" name="Picture 3" descr="C:\Users\Administrator\Desktop\222.png222"/>
          <p:cNvPicPr>
            <a:picLocks noChangeAspect="1" noChangeArrowheads="1"/>
          </p:cNvPicPr>
          <p:nvPr/>
        </p:nvPicPr>
        <p:blipFill>
          <a:blip r:embed="rId5"/>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
        <p:nvSpPr>
          <p:cNvPr id="101" name="文本框 100"/>
          <p:cNvSpPr txBox="1"/>
          <p:nvPr>
            <p:custDataLst>
              <p:tags r:id="rId6"/>
            </p:custDataLst>
          </p:nvPr>
        </p:nvSpPr>
        <p:spPr>
          <a:xfrm>
            <a:off x="609600" y="495935"/>
            <a:ext cx="4610100" cy="1213485"/>
          </a:xfrm>
          <a:prstGeom prst="rect">
            <a:avLst/>
          </a:prstGeom>
          <a:noFill/>
        </p:spPr>
        <p:txBody>
          <a:bodyPr wrap="square" rtlCol="0" anchor="ctr" anchorCtr="0">
            <a:normAutofit/>
          </a:bodyPr>
          <a:p>
            <a:pPr algn="l">
              <a:lnSpc>
                <a:spcPct val="100000"/>
              </a:lnSpc>
            </a:pPr>
            <a:r>
              <a:rPr lang="zh-CN" altLang="en-US" sz="5400" b="1" spc="100" dirty="0">
                <a:solidFill>
                  <a:schemeClr val="tx1">
                    <a:lumMod val="85000"/>
                    <a:lumOff val="15000"/>
                  </a:schemeClr>
                </a:solidFill>
                <a:uFillTx/>
                <a:latin typeface="Arial" panose="020B0604020202020204" pitchFamily="34" charset="0"/>
                <a:ea typeface="汉仪旗黑-85S" panose="00020600040101010101" pitchFamily="18" charset="-122"/>
                <a:cs typeface="+mn-ea"/>
                <a:sym typeface="+mn-lt"/>
              </a:rPr>
              <a:t>目录</a:t>
            </a:r>
            <a:endParaRPr lang="zh-CN" altLang="en-US" sz="5400" b="1" spc="100" dirty="0">
              <a:solidFill>
                <a:schemeClr val="tx1">
                  <a:lumMod val="85000"/>
                  <a:lumOff val="15000"/>
                </a:schemeClr>
              </a:solidFill>
              <a:uFillTx/>
              <a:latin typeface="Arial" panose="020B0604020202020204" pitchFamily="34" charset="0"/>
              <a:ea typeface="汉仪旗黑-85S" panose="00020600040101010101" pitchFamily="18" charset="-122"/>
              <a:cs typeface="+mn-ea"/>
              <a:sym typeface="+mn-lt"/>
            </a:endParaRPr>
          </a:p>
        </p:txBody>
      </p:sp>
      <p:sp>
        <p:nvSpPr>
          <p:cNvPr id="87" name="矩形 86"/>
          <p:cNvSpPr/>
          <p:nvPr>
            <p:custDataLst>
              <p:tags r:id="rId7"/>
            </p:custDataLst>
          </p:nvPr>
        </p:nvSpPr>
        <p:spPr>
          <a:xfrm>
            <a:off x="2171822" y="1988475"/>
            <a:ext cx="1213147" cy="901413"/>
          </a:xfrm>
          <a:prstGeom prst="rect">
            <a:avLst/>
          </a:prstGeom>
          <a:noFill/>
        </p:spPr>
        <p:txBody>
          <a:bodyPr wrap="square">
            <a:normAutofit/>
          </a:bodyPr>
          <a:p>
            <a:r>
              <a:rPr lang="en-US" altLang="zh-CN" sz="4800" b="1" spc="-200" dirty="0">
                <a:solidFill>
                  <a:schemeClr val="accent1"/>
                </a:solidFill>
                <a:uFillTx/>
                <a:latin typeface="Arial" panose="020B0604020202020204" pitchFamily="34" charset="0"/>
                <a:ea typeface="微软雅黑" panose="020B0503020204020204" pitchFamily="34" charset="-122"/>
                <a:cs typeface="+mn-ea"/>
                <a:sym typeface="+mn-lt"/>
              </a:rPr>
              <a:t>01.</a:t>
            </a:r>
            <a:endParaRPr lang="en-US" altLang="zh-CN" sz="4800" b="1" spc="-200" dirty="0">
              <a:solidFill>
                <a:schemeClr val="accent1"/>
              </a:solidFill>
              <a:uFillTx/>
              <a:latin typeface="Arial" panose="020B0604020202020204" pitchFamily="34" charset="0"/>
              <a:ea typeface="微软雅黑" panose="020B0503020204020204" pitchFamily="34" charset="-122"/>
              <a:cs typeface="+mn-ea"/>
              <a:sym typeface="+mn-lt"/>
            </a:endParaRPr>
          </a:p>
        </p:txBody>
      </p:sp>
      <p:sp>
        <p:nvSpPr>
          <p:cNvPr id="88" name="矩形 87" descr="e7d195523061f1c0cef09ac28eaae964ec9988a5cce77c8b8C1E4685C6E6B40CD7615480512384A61EE159C6FE0045D14B61E85D0A95589D558B81FFC809322ACC20DC2254D928200A3EA0841B8B1814D46540F92FDE0CC7D2E4FED8FEEFC6C9A68F4EFD8E967F607C3A4874F08B710D4B9EDAF2198A37174DB562817F68A467C4A8AF4E469EC69C"/>
          <p:cNvSpPr/>
          <p:nvPr>
            <p:custDataLst>
              <p:tags r:id="rId8"/>
            </p:custDataLst>
          </p:nvPr>
        </p:nvSpPr>
        <p:spPr>
          <a:xfrm>
            <a:off x="3375355" y="2159805"/>
            <a:ext cx="3110162" cy="512433"/>
          </a:xfrm>
          <a:prstGeom prst="rect">
            <a:avLst/>
          </a:prstGeom>
          <a:ln>
            <a:noFill/>
          </a:ln>
        </p:spPr>
        <p:txBody>
          <a:bodyPr wrap="square" lIns="90000" tIns="46800" rIns="90000" bIns="0" anchor="b" anchorCtr="0">
            <a:noAutofit/>
          </a:bodyPr>
          <a:p>
            <a:pPr>
              <a:lnSpc>
                <a:spcPct val="100000"/>
              </a:lnSpc>
            </a:pPr>
            <a:r>
              <a:rPr lang="zh-CN" altLang="en-US" sz="3600" b="1" spc="100" dirty="0">
                <a:solidFill>
                  <a:schemeClr val="accent1"/>
                </a:solidFill>
                <a:uFillTx/>
                <a:latin typeface="Arial" panose="020B0604020202020204" pitchFamily="34" charset="0"/>
                <a:ea typeface="微软雅黑" panose="020B0503020204020204" pitchFamily="34" charset="-122"/>
                <a:cs typeface="+mn-ea"/>
                <a:sym typeface="+mn-lt"/>
              </a:rPr>
              <a:t>指标概述</a:t>
            </a:r>
            <a:endParaRPr lang="zh-CN" altLang="en-US" sz="3600" b="1" spc="100" dirty="0">
              <a:solidFill>
                <a:schemeClr val="accent1"/>
              </a:solidFill>
              <a:uFillTx/>
              <a:latin typeface="Arial" panose="020B0604020202020204" pitchFamily="34" charset="0"/>
              <a:ea typeface="微软雅黑" panose="020B0503020204020204" pitchFamily="34" charset="-122"/>
              <a:cs typeface="+mn-ea"/>
              <a:sym typeface="+mn-lt"/>
            </a:endParaRPr>
          </a:p>
        </p:txBody>
      </p:sp>
      <p:sp>
        <p:nvSpPr>
          <p:cNvPr id="90" name="矩形 89"/>
          <p:cNvSpPr/>
          <p:nvPr>
            <p:custDataLst>
              <p:tags r:id="rId9"/>
            </p:custDataLst>
          </p:nvPr>
        </p:nvSpPr>
        <p:spPr>
          <a:xfrm>
            <a:off x="2235322" y="4499308"/>
            <a:ext cx="1213147" cy="901413"/>
          </a:xfrm>
          <a:prstGeom prst="rect">
            <a:avLst/>
          </a:prstGeom>
          <a:noFill/>
        </p:spPr>
        <p:txBody>
          <a:bodyPr wrap="square">
            <a:normAutofit/>
          </a:bodyPr>
          <a:p>
            <a:r>
              <a:rPr lang="en-US" altLang="zh-CN" sz="4800" b="1" spc="-200" dirty="0">
                <a:solidFill>
                  <a:schemeClr val="accent3"/>
                </a:solidFill>
                <a:uFillTx/>
                <a:latin typeface="Arial" panose="020B0604020202020204" pitchFamily="34" charset="0"/>
                <a:ea typeface="微软雅黑" panose="020B0503020204020204" pitchFamily="34" charset="-122"/>
                <a:cs typeface="+mn-ea"/>
                <a:sym typeface="+mn-lt"/>
              </a:rPr>
              <a:t>03.</a:t>
            </a:r>
            <a:endParaRPr lang="en-US" altLang="zh-CN" sz="4800" b="1" spc="-200" dirty="0">
              <a:solidFill>
                <a:schemeClr val="accent3"/>
              </a:solidFill>
              <a:uFillTx/>
              <a:latin typeface="Arial" panose="020B0604020202020204" pitchFamily="34" charset="0"/>
              <a:ea typeface="微软雅黑" panose="020B0503020204020204" pitchFamily="34" charset="-122"/>
              <a:cs typeface="+mn-ea"/>
              <a:sym typeface="+mn-lt"/>
            </a:endParaRPr>
          </a:p>
        </p:txBody>
      </p:sp>
      <p:sp>
        <p:nvSpPr>
          <p:cNvPr id="91" name="矩形 90" descr="e7d195523061f1c0cef09ac28eaae964ec9988a5cce77c8b8C1E4685C6E6B40CD7615480512384A61EE159C6FE0045D14B61E85D0A95589D558B81FFC809322ACC20DC2254D928200A3EA0841B8B1814D46540F92FDE0CC7D2E4FED8FEEFC6C9A68F4EFD8E967F607C3A4874F08B710D4B9EDAF2198A37174DB562817F68A467C4A8AF4E469EC69C"/>
          <p:cNvSpPr/>
          <p:nvPr>
            <p:custDataLst>
              <p:tags r:id="rId10"/>
            </p:custDataLst>
          </p:nvPr>
        </p:nvSpPr>
        <p:spPr>
          <a:xfrm>
            <a:off x="3379470" y="4677410"/>
            <a:ext cx="4768215" cy="512445"/>
          </a:xfrm>
          <a:prstGeom prst="rect">
            <a:avLst/>
          </a:prstGeom>
          <a:ln>
            <a:noFill/>
          </a:ln>
        </p:spPr>
        <p:txBody>
          <a:bodyPr wrap="square" lIns="90000" tIns="46800" rIns="90000" bIns="0" anchor="b" anchorCtr="0">
            <a:noAutofit/>
          </a:bodyPr>
          <a:p>
            <a:pPr lvl="0" algn="l">
              <a:buClrTx/>
              <a:buSzTx/>
              <a:buFontTx/>
            </a:pPr>
            <a:r>
              <a:rPr lang="zh-CN" altLang="en-US" sz="3600" b="1" spc="100" dirty="0">
                <a:solidFill>
                  <a:schemeClr val="accent3"/>
                </a:solidFill>
                <a:uFillTx/>
                <a:latin typeface="Arial" panose="020B0604020202020204" pitchFamily="34" charset="0"/>
                <a:ea typeface="微软雅黑" panose="020B0503020204020204" pitchFamily="34" charset="-122"/>
                <a:cs typeface="+mn-ea"/>
                <a:sym typeface="+mn-lt"/>
              </a:rPr>
              <a:t>应对策略</a:t>
            </a:r>
            <a:endParaRPr lang="zh-CN" altLang="en-US" sz="3600" b="1" spc="100" dirty="0">
              <a:solidFill>
                <a:schemeClr val="accent3"/>
              </a:solidFill>
              <a:uFillTx/>
              <a:latin typeface="Arial" panose="020B0604020202020204" pitchFamily="34" charset="0"/>
              <a:ea typeface="微软雅黑" panose="020B0503020204020204" pitchFamily="34" charset="-122"/>
              <a:cs typeface="+mn-ea"/>
              <a:sym typeface="+mn-lt"/>
            </a:endParaRPr>
          </a:p>
        </p:txBody>
      </p:sp>
      <p:sp>
        <p:nvSpPr>
          <p:cNvPr id="93" name="矩形 92"/>
          <p:cNvSpPr/>
          <p:nvPr>
            <p:custDataLst>
              <p:tags r:id="rId11"/>
            </p:custDataLst>
          </p:nvPr>
        </p:nvSpPr>
        <p:spPr>
          <a:xfrm>
            <a:off x="2168437" y="3271175"/>
            <a:ext cx="1213147" cy="901413"/>
          </a:xfrm>
          <a:prstGeom prst="rect">
            <a:avLst/>
          </a:prstGeom>
          <a:noFill/>
        </p:spPr>
        <p:txBody>
          <a:bodyPr wrap="square">
            <a:normAutofit/>
          </a:bodyPr>
          <a:p>
            <a:r>
              <a:rPr lang="en-US" altLang="zh-CN" sz="4800" b="1" spc="-200" dirty="0">
                <a:solidFill>
                  <a:schemeClr val="accent2"/>
                </a:solidFill>
                <a:uFillTx/>
                <a:latin typeface="Arial" panose="020B0604020202020204" pitchFamily="34" charset="0"/>
                <a:ea typeface="微软雅黑" panose="020B0503020204020204" pitchFamily="34" charset="-122"/>
                <a:cs typeface="+mn-ea"/>
                <a:sym typeface="+mn-lt"/>
              </a:rPr>
              <a:t>02.</a:t>
            </a:r>
            <a:endParaRPr lang="en-US" altLang="zh-CN" sz="4800" b="1" spc="-200" dirty="0">
              <a:solidFill>
                <a:schemeClr val="accent2"/>
              </a:solidFill>
              <a:uFillTx/>
              <a:latin typeface="Arial" panose="020B0604020202020204" pitchFamily="34" charset="0"/>
              <a:ea typeface="微软雅黑" panose="020B0503020204020204" pitchFamily="34" charset="-122"/>
              <a:cs typeface="+mn-ea"/>
              <a:sym typeface="+mn-lt"/>
            </a:endParaRPr>
          </a:p>
        </p:txBody>
      </p:sp>
      <p:sp>
        <p:nvSpPr>
          <p:cNvPr id="94" name="矩形 93" descr="e7d195523061f1c0cef09ac28eaae964ec9988a5cce77c8b8C1E4685C6E6B40CD7615480512384A61EE159C6FE0045D14B61E85D0A95589D558B81FFC809322ACC20DC2254D928200A3EA0841B8B1814D46540F92FDE0CC7D2E4FED8FEEFC6C9A68F4EFD8E967F607C3A4874F08B710D4B9EDAF2198A37174DB562817F68A467C4A8AF4E469EC69C"/>
          <p:cNvSpPr/>
          <p:nvPr>
            <p:custDataLst>
              <p:tags r:id="rId12"/>
            </p:custDataLst>
          </p:nvPr>
        </p:nvSpPr>
        <p:spPr>
          <a:xfrm>
            <a:off x="3309620" y="2907665"/>
            <a:ext cx="7410450" cy="1068070"/>
          </a:xfrm>
          <a:prstGeom prst="rect">
            <a:avLst/>
          </a:prstGeom>
          <a:ln>
            <a:noFill/>
          </a:ln>
        </p:spPr>
        <p:txBody>
          <a:bodyPr wrap="square" lIns="90000" tIns="46800" rIns="90000" bIns="0" anchor="b" anchorCtr="0">
            <a:noAutofit/>
          </a:bodyPr>
          <a:p>
            <a:pPr lvl="0" algn="l">
              <a:buClrTx/>
              <a:buSzTx/>
              <a:buFontTx/>
            </a:pPr>
            <a:r>
              <a:rPr lang="zh-CN" altLang="en-US" sz="3600" b="1" spc="100" dirty="0">
                <a:solidFill>
                  <a:schemeClr val="accent2"/>
                </a:solidFill>
                <a:uFillTx/>
                <a:latin typeface="Arial" panose="020B0604020202020204" pitchFamily="34" charset="0"/>
                <a:ea typeface="微软雅黑" panose="020B0503020204020204" pitchFamily="34" charset="-122"/>
                <a:cs typeface="+mn-ea"/>
                <a:sym typeface="+mn-lt"/>
              </a:rPr>
              <a:t>药事管理相关指标解读</a:t>
            </a:r>
            <a:endParaRPr lang="zh-CN" altLang="en-US" sz="3600" b="1" spc="100" dirty="0">
              <a:solidFill>
                <a:schemeClr val="accent2"/>
              </a:solidFill>
              <a:uFillTx/>
              <a:latin typeface="Arial" panose="020B0604020202020204" pitchFamily="34" charset="0"/>
              <a:ea typeface="微软雅黑" panose="020B0503020204020204" pitchFamily="34" charset="-122"/>
              <a:cs typeface="+mn-ea"/>
              <a:sym typeface="+mn-lt"/>
            </a:endParaRPr>
          </a:p>
        </p:txBody>
      </p:sp>
    </p:spTree>
    <p:custDataLst>
      <p:tags r:id="rId1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688975" y="1182370"/>
            <a:ext cx="5605780" cy="4124325"/>
          </a:xfrm>
          <a:prstGeom prst="rect">
            <a:avLst/>
          </a:prstGeom>
        </p:spPr>
      </p:pic>
      <p:sp>
        <p:nvSpPr>
          <p:cNvPr id="21" name="任意多边形 15"/>
          <p:cNvSpPr/>
          <p:nvPr>
            <p:custDataLst>
              <p:tags r:id="rId2"/>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pic>
        <p:nvPicPr>
          <p:cNvPr id="4" name="Picture 3" descr="C:\Users\Administrator\Desktop\222.png222"/>
          <p:cNvPicPr>
            <a:picLocks noChangeAspect="1" noChangeArrowheads="1"/>
          </p:cNvPicPr>
          <p:nvPr/>
        </p:nvPicPr>
        <p:blipFill>
          <a:blip r:embed="rId3"/>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
        <p:nvSpPr>
          <p:cNvPr id="2" name="文本框 1"/>
          <p:cNvSpPr txBox="1"/>
          <p:nvPr/>
        </p:nvSpPr>
        <p:spPr>
          <a:xfrm>
            <a:off x="854710" y="5744845"/>
            <a:ext cx="4813300" cy="645160"/>
          </a:xfrm>
          <a:prstGeom prst="rect">
            <a:avLst/>
          </a:prstGeom>
          <a:noFill/>
        </p:spPr>
        <p:txBody>
          <a:bodyPr wrap="square" rtlCol="0">
            <a:spAutoFit/>
          </a:bodyPr>
          <a:p>
            <a:r>
              <a:rPr lang="zh-CN" altLang="en-US">
                <a:latin typeface="仿宋" panose="02010609060101010101" charset="-122"/>
                <a:ea typeface="仿宋" panose="02010609060101010101" charset="-122"/>
              </a:rPr>
              <a:t>【</a:t>
            </a:r>
            <a:r>
              <a:rPr lang="zh-CN" altLang="en-US" b="1">
                <a:latin typeface="仿宋" panose="02010609060101010101" charset="-122"/>
                <a:ea typeface="仿宋" panose="02010609060101010101" charset="-122"/>
              </a:rPr>
              <a:t>指标导向</a:t>
            </a:r>
            <a:r>
              <a:rPr lang="zh-CN" altLang="en-US">
                <a:latin typeface="仿宋" panose="02010609060101010101" charset="-122"/>
                <a:ea typeface="仿宋" panose="02010609060101010101" charset="-122"/>
              </a:rPr>
              <a:t>】 </a:t>
            </a:r>
            <a:r>
              <a:rPr lang="zh-CN" altLang="en-US">
                <a:solidFill>
                  <a:srgbClr val="FF0000"/>
                </a:solidFill>
                <a:latin typeface="仿宋" panose="02010609060101010101" charset="-122"/>
                <a:ea typeface="仿宋" panose="02010609060101010101" charset="-122"/>
              </a:rPr>
              <a:t>逐步提高</a:t>
            </a:r>
            <a:endParaRPr lang="zh-CN" altLang="en-US">
              <a:latin typeface="仿宋" panose="02010609060101010101" charset="-122"/>
              <a:ea typeface="仿宋" panose="02010609060101010101" charset="-122"/>
            </a:endParaRPr>
          </a:p>
          <a:p>
            <a:r>
              <a:rPr lang="zh-CN" altLang="en-US">
                <a:latin typeface="仿宋" panose="02010609060101010101" charset="-122"/>
                <a:ea typeface="仿宋" panose="02010609060101010101" charset="-122"/>
              </a:rPr>
              <a:t>【</a:t>
            </a:r>
            <a:r>
              <a:rPr lang="zh-CN" altLang="en-US" b="1">
                <a:latin typeface="仿宋" panose="02010609060101010101" charset="-122"/>
                <a:ea typeface="仿宋" panose="02010609060101010101" charset="-122"/>
              </a:rPr>
              <a:t>指标来源</a:t>
            </a:r>
            <a:r>
              <a:rPr lang="zh-CN" altLang="en-US">
                <a:latin typeface="仿宋" panose="02010609060101010101" charset="-122"/>
                <a:ea typeface="仿宋" panose="02010609060101010101" charset="-122"/>
              </a:rPr>
              <a:t>】 医院填报</a:t>
            </a:r>
            <a:endParaRPr lang="zh-CN" altLang="en-US">
              <a:latin typeface="仿宋" panose="02010609060101010101" charset="-122"/>
              <a:ea typeface="仿宋" panose="02010609060101010101" charset="-122"/>
            </a:endParaRPr>
          </a:p>
        </p:txBody>
      </p:sp>
      <p:sp>
        <p:nvSpPr>
          <p:cNvPr id="7" name="文本框 6"/>
          <p:cNvSpPr txBox="1"/>
          <p:nvPr/>
        </p:nvSpPr>
        <p:spPr>
          <a:xfrm>
            <a:off x="5822950" y="5664200"/>
            <a:ext cx="5533390" cy="891540"/>
          </a:xfrm>
          <a:prstGeom prst="rect">
            <a:avLst/>
          </a:prstGeom>
          <a:noFill/>
        </p:spPr>
        <p:txBody>
          <a:bodyPr wrap="square" rtlCol="0" anchor="t">
            <a:spAutoFit/>
          </a:bodyPr>
          <a:p>
            <a:pPr algn="just">
              <a:lnSpc>
                <a:spcPct val="130000"/>
              </a:lnSpc>
            </a:pPr>
            <a:r>
              <a:rPr lang="da-DK" altLang="zh-CN" sz="2000" kern="0" dirty="0">
                <a:solidFill>
                  <a:srgbClr val="FF0000"/>
                </a:solidFill>
                <a:sym typeface="+mn-ea"/>
              </a:rPr>
              <a:t>2018年全国</a:t>
            </a:r>
            <a:r>
              <a:rPr lang="zh-CN" altLang="da-DK" sz="2000" kern="0" dirty="0">
                <a:solidFill>
                  <a:srgbClr val="FF0000"/>
                </a:solidFill>
                <a:sym typeface="+mn-ea"/>
              </a:rPr>
              <a:t>三级</a:t>
            </a:r>
            <a:r>
              <a:rPr lang="da-DK" altLang="zh-CN" sz="2000" kern="0" dirty="0">
                <a:solidFill>
                  <a:srgbClr val="FF0000"/>
                </a:solidFill>
                <a:sym typeface="+mn-ea"/>
              </a:rPr>
              <a:t>公立医院绩效考核</a:t>
            </a:r>
            <a:r>
              <a:rPr lang="da-DK" altLang="zh-CN" sz="2000" kern="0" dirty="0">
                <a:solidFill>
                  <a:srgbClr val="FF0000"/>
                </a:solidFill>
                <a:sym typeface="Arial" panose="020B0604020202020204" pitchFamily="34" charset="0"/>
              </a:rPr>
              <a:t>国家组织药品集中采购中标药品使用比例达到92.21%</a:t>
            </a:r>
            <a:endParaRPr lang="zh-CN" altLang="da-DK" sz="2000" kern="0" dirty="0">
              <a:solidFill>
                <a:srgbClr val="FF0000"/>
              </a:solidFill>
              <a:sym typeface="Arial" panose="020B0604020202020204" pitchFamily="34" charset="0"/>
            </a:endParaRPr>
          </a:p>
        </p:txBody>
      </p:sp>
      <p:sp>
        <p:nvSpPr>
          <p:cNvPr id="8" name="圆角矩形 7"/>
          <p:cNvSpPr/>
          <p:nvPr/>
        </p:nvSpPr>
        <p:spPr>
          <a:xfrm>
            <a:off x="5697220" y="5550535"/>
            <a:ext cx="5689600" cy="103378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9" name="图片 8"/>
          <p:cNvPicPr>
            <a:picLocks noChangeAspect="1"/>
          </p:cNvPicPr>
          <p:nvPr/>
        </p:nvPicPr>
        <p:blipFill>
          <a:blip r:embed="rId4"/>
          <a:stretch>
            <a:fillRect/>
          </a:stretch>
        </p:blipFill>
        <p:spPr>
          <a:xfrm>
            <a:off x="6445885" y="1182370"/>
            <a:ext cx="5422900" cy="4124960"/>
          </a:xfrm>
          <a:prstGeom prst="rect">
            <a:avLst/>
          </a:prstGeom>
        </p:spPr>
      </p:pic>
      <p:sp>
        <p:nvSpPr>
          <p:cNvPr id="11" name="文本框 10"/>
          <p:cNvSpPr txBox="1"/>
          <p:nvPr/>
        </p:nvSpPr>
        <p:spPr>
          <a:xfrm>
            <a:off x="1275715" y="549910"/>
            <a:ext cx="8324215" cy="706755"/>
          </a:xfrm>
          <a:prstGeom prst="rect">
            <a:avLst/>
          </a:prstGeom>
          <a:noFill/>
        </p:spPr>
        <p:txBody>
          <a:bodyPr wrap="square" rtlCol="0">
            <a:spAutoFit/>
          </a:bodyPr>
          <a:p>
            <a:r>
              <a:rPr lang="zh-CN" altLang="en-US" sz="2000" b="1">
                <a:solidFill>
                  <a:schemeClr val="accent1"/>
                </a:solidFill>
              </a:rPr>
              <a:t>三级医院                                                                       </a:t>
            </a:r>
            <a:r>
              <a:rPr lang="zh-CN" altLang="en-US" sz="2000" b="1">
                <a:solidFill>
                  <a:schemeClr val="accent1"/>
                </a:solidFill>
                <a:sym typeface="+mn-ea"/>
              </a:rPr>
              <a:t>二级医院</a:t>
            </a:r>
            <a:endParaRPr lang="zh-CN" altLang="en-US" sz="2000" b="1">
              <a:solidFill>
                <a:schemeClr val="accent1"/>
              </a:solidFill>
            </a:endParaRPr>
          </a:p>
          <a:p>
            <a:endParaRPr lang="zh-CN" altLang="en-US" sz="2000" b="1">
              <a:solidFill>
                <a:schemeClr val="accent1"/>
              </a:solidFill>
            </a:endParaRPr>
          </a:p>
        </p:txBody>
      </p: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ldLvl="0" animBg="1"/>
      <p:bldP spid="7" grpId="1"/>
      <p:bldP spid="8"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a:blip r:embed="rId1"/>
          <a:stretch>
            <a:fillRect/>
          </a:stretch>
        </p:blipFill>
        <p:spPr>
          <a:xfrm>
            <a:off x="775335" y="1013460"/>
            <a:ext cx="5656580" cy="4182745"/>
          </a:xfrm>
          <a:prstGeom prst="rect">
            <a:avLst/>
          </a:prstGeom>
        </p:spPr>
      </p:pic>
      <p:sp>
        <p:nvSpPr>
          <p:cNvPr id="21" name="任意多边形 15"/>
          <p:cNvSpPr/>
          <p:nvPr>
            <p:custDataLst>
              <p:tags r:id="rId2"/>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5" name="文本框 4"/>
          <p:cNvSpPr txBox="1"/>
          <p:nvPr/>
        </p:nvSpPr>
        <p:spPr>
          <a:xfrm>
            <a:off x="6432550" y="1651000"/>
            <a:ext cx="5045710" cy="3830955"/>
          </a:xfrm>
          <a:prstGeom prst="rect">
            <a:avLst/>
          </a:prstGeom>
          <a:noFill/>
        </p:spPr>
        <p:txBody>
          <a:bodyPr wrap="square" rtlCol="0">
            <a:spAutoFit/>
          </a:bodyPr>
          <a:p>
            <a:pPr marL="342900" indent="-342900">
              <a:lnSpc>
                <a:spcPct val="150000"/>
              </a:lnSpc>
              <a:buFont typeface="Wingdings" panose="05000000000000000000" charset="0"/>
              <a:buChar char="Ø"/>
            </a:pPr>
            <a:r>
              <a:rPr lang="zh-CN" altLang="en-US"/>
              <a:t>分子：与医院有劳动人事关系的</a:t>
            </a:r>
            <a:r>
              <a:rPr lang="zh-CN" altLang="en-US">
                <a:solidFill>
                  <a:srgbClr val="C00000"/>
                </a:solidFill>
              </a:rPr>
              <a:t>主任药师、副主任药师、主管药师、药师和药士人数之和。</a:t>
            </a:r>
            <a:endParaRPr lang="zh-CN" altLang="en-US">
              <a:solidFill>
                <a:srgbClr val="C00000"/>
              </a:solidFill>
            </a:endParaRPr>
          </a:p>
          <a:p>
            <a:pPr marL="342900" indent="-342900">
              <a:lnSpc>
                <a:spcPct val="150000"/>
              </a:lnSpc>
              <a:buFont typeface="Wingdings" panose="05000000000000000000" charset="0"/>
              <a:buChar char="Ø"/>
            </a:pPr>
            <a:r>
              <a:rPr lang="zh-CN" altLang="en-US"/>
              <a:t>分母：医院实际开放床位数，即</a:t>
            </a:r>
            <a:r>
              <a:rPr lang="zh-CN" altLang="en-US">
                <a:solidFill>
                  <a:srgbClr val="C00000"/>
                </a:solidFill>
              </a:rPr>
              <a:t>实有床位数</a:t>
            </a:r>
            <a:r>
              <a:rPr lang="zh-CN" altLang="en-US"/>
              <a:t>，指年底固定实有床位，</a:t>
            </a:r>
            <a:r>
              <a:rPr lang="zh-CN" altLang="en-US">
                <a:solidFill>
                  <a:srgbClr val="C00000"/>
                </a:solidFill>
              </a:rPr>
              <a:t>包括正规床、简易床、监护床、超过半年加床、正在消毒和修理的床位、因扩建或大修而停用的床位。不包括产科新生儿床、接产室待产床、库存床、观察床、临时加床和病人家属陪侍床。</a:t>
            </a:r>
            <a:endParaRPr lang="zh-CN" altLang="en-US">
              <a:solidFill>
                <a:srgbClr val="C00000"/>
              </a:solidFill>
            </a:endParaRPr>
          </a:p>
        </p:txBody>
      </p:sp>
      <p:pic>
        <p:nvPicPr>
          <p:cNvPr id="3" name="Picture 3" descr="C:\Users\Administrator\Desktop\222.png222"/>
          <p:cNvPicPr>
            <a:picLocks noChangeAspect="1" noChangeArrowheads="1"/>
          </p:cNvPicPr>
          <p:nvPr/>
        </p:nvPicPr>
        <p:blipFill>
          <a:blip r:embed="rId3"/>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
        <p:nvSpPr>
          <p:cNvPr id="4" name="文本框 3"/>
          <p:cNvSpPr txBox="1"/>
          <p:nvPr/>
        </p:nvSpPr>
        <p:spPr>
          <a:xfrm>
            <a:off x="775335" y="5481955"/>
            <a:ext cx="4813300" cy="706755"/>
          </a:xfrm>
          <a:prstGeom prst="rect">
            <a:avLst/>
          </a:prstGeom>
          <a:noFill/>
        </p:spPr>
        <p:txBody>
          <a:bodyPr wrap="square" rtlCol="0">
            <a:spAutoFit/>
          </a:bodyPr>
          <a:p>
            <a:r>
              <a:rPr lang="zh-CN" altLang="en-US" sz="2000">
                <a:latin typeface="仿宋" panose="02010609060101010101" charset="-122"/>
                <a:ea typeface="仿宋" panose="02010609060101010101" charset="-122"/>
              </a:rPr>
              <a:t>【</a:t>
            </a:r>
            <a:r>
              <a:rPr lang="zh-CN" altLang="en-US" sz="2000" b="1">
                <a:latin typeface="仿宋" panose="02010609060101010101" charset="-122"/>
                <a:ea typeface="仿宋" panose="02010609060101010101" charset="-122"/>
              </a:rPr>
              <a:t>指标导向</a:t>
            </a:r>
            <a:r>
              <a:rPr lang="zh-CN" altLang="en-US" sz="2000">
                <a:latin typeface="仿宋" panose="02010609060101010101" charset="-122"/>
                <a:ea typeface="仿宋" panose="02010609060101010101" charset="-122"/>
              </a:rPr>
              <a:t>】：监测比较</a:t>
            </a:r>
            <a:endParaRPr lang="zh-CN" altLang="en-US" sz="2000">
              <a:latin typeface="仿宋" panose="02010609060101010101" charset="-122"/>
              <a:ea typeface="仿宋" panose="02010609060101010101" charset="-122"/>
            </a:endParaRPr>
          </a:p>
          <a:p>
            <a:r>
              <a:rPr lang="zh-CN" altLang="en-US" sz="2000">
                <a:latin typeface="仿宋" panose="02010609060101010101" charset="-122"/>
                <a:ea typeface="仿宋" panose="02010609060101010101" charset="-122"/>
              </a:rPr>
              <a:t>【</a:t>
            </a:r>
            <a:r>
              <a:rPr lang="zh-CN" altLang="en-US" sz="2000" b="1">
                <a:latin typeface="仿宋" panose="02010609060101010101" charset="-122"/>
                <a:ea typeface="仿宋" panose="02010609060101010101" charset="-122"/>
              </a:rPr>
              <a:t>指标来源</a:t>
            </a:r>
            <a:r>
              <a:rPr lang="zh-CN" altLang="en-US" sz="2000">
                <a:latin typeface="仿宋" panose="02010609060101010101" charset="-122"/>
                <a:ea typeface="仿宋" panose="02010609060101010101" charset="-122"/>
              </a:rPr>
              <a:t>】：医院填报</a:t>
            </a:r>
            <a:endParaRPr lang="zh-CN" altLang="en-US" sz="2000">
              <a:latin typeface="仿宋" panose="02010609060101010101" charset="-122"/>
              <a:ea typeface="仿宋" panose="02010609060101010101" charset="-122"/>
            </a:endParaRPr>
          </a:p>
        </p:txBody>
      </p:sp>
      <p:sp>
        <p:nvSpPr>
          <p:cNvPr id="2" name="文本框 1"/>
          <p:cNvSpPr txBox="1"/>
          <p:nvPr/>
        </p:nvSpPr>
        <p:spPr>
          <a:xfrm>
            <a:off x="775335" y="407670"/>
            <a:ext cx="1820545" cy="460375"/>
          </a:xfrm>
          <a:prstGeom prst="rect">
            <a:avLst/>
          </a:prstGeom>
          <a:noFill/>
        </p:spPr>
        <p:txBody>
          <a:bodyPr wrap="square" rtlCol="0">
            <a:spAutoFit/>
          </a:bodyPr>
          <a:p>
            <a:r>
              <a:rPr lang="zh-CN" altLang="en-US" sz="2800" b="1" spc="300">
                <a:solidFill>
                  <a:schemeClr val="accent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cs typeface="+mj-cs"/>
              </a:rPr>
              <a:t>资源效率</a:t>
            </a:r>
            <a:endParaRPr lang="zh-CN" altLang="en-US" sz="2800" b="1" spc="300">
              <a:solidFill>
                <a:schemeClr val="accent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cs typeface="+mj-cs"/>
            </a:endParaRPr>
          </a:p>
        </p:txBody>
      </p:sp>
    </p:spTree>
    <p:custDataLst>
      <p:tags r:id="rId4"/>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771525" y="1273810"/>
            <a:ext cx="5378450" cy="4446270"/>
          </a:xfrm>
          <a:prstGeom prst="rect">
            <a:avLst/>
          </a:prstGeom>
        </p:spPr>
      </p:pic>
      <p:sp>
        <p:nvSpPr>
          <p:cNvPr id="21" name="任意多边形 15"/>
          <p:cNvSpPr/>
          <p:nvPr>
            <p:custDataLst>
              <p:tags r:id="rId2"/>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pic>
        <p:nvPicPr>
          <p:cNvPr id="3" name="Picture 3" descr="C:\Users\Administrator\Desktop\222.png222"/>
          <p:cNvPicPr>
            <a:picLocks noChangeAspect="1" noChangeArrowheads="1"/>
          </p:cNvPicPr>
          <p:nvPr/>
        </p:nvPicPr>
        <p:blipFill>
          <a:blip r:embed="rId3"/>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
        <p:nvSpPr>
          <p:cNvPr id="4" name="文本框 3"/>
          <p:cNvSpPr txBox="1"/>
          <p:nvPr/>
        </p:nvSpPr>
        <p:spPr>
          <a:xfrm>
            <a:off x="866775" y="5784850"/>
            <a:ext cx="4813300" cy="706755"/>
          </a:xfrm>
          <a:prstGeom prst="rect">
            <a:avLst/>
          </a:prstGeom>
          <a:noFill/>
        </p:spPr>
        <p:txBody>
          <a:bodyPr wrap="square" rtlCol="0">
            <a:spAutoFit/>
          </a:bodyPr>
          <a:p>
            <a:r>
              <a:rPr lang="zh-CN" altLang="en-US" sz="2000">
                <a:latin typeface="仿宋" panose="02010609060101010101" charset="-122"/>
                <a:ea typeface="仿宋" panose="02010609060101010101" charset="-122"/>
              </a:rPr>
              <a:t>【</a:t>
            </a:r>
            <a:r>
              <a:rPr lang="zh-CN" altLang="en-US" sz="2000" b="1">
                <a:latin typeface="仿宋" panose="02010609060101010101" charset="-122"/>
                <a:ea typeface="仿宋" panose="02010609060101010101" charset="-122"/>
              </a:rPr>
              <a:t>指标导向</a:t>
            </a:r>
            <a:r>
              <a:rPr lang="zh-CN" altLang="en-US" sz="2000">
                <a:latin typeface="仿宋" panose="02010609060101010101" charset="-122"/>
                <a:ea typeface="仿宋" panose="02010609060101010101" charset="-122"/>
              </a:rPr>
              <a:t>】：监测比较</a:t>
            </a:r>
            <a:endParaRPr lang="zh-CN" altLang="en-US" sz="2000">
              <a:latin typeface="仿宋" panose="02010609060101010101" charset="-122"/>
              <a:ea typeface="仿宋" panose="02010609060101010101" charset="-122"/>
            </a:endParaRPr>
          </a:p>
          <a:p>
            <a:r>
              <a:rPr lang="zh-CN" altLang="en-US" sz="2000">
                <a:latin typeface="仿宋" panose="02010609060101010101" charset="-122"/>
                <a:ea typeface="仿宋" panose="02010609060101010101" charset="-122"/>
              </a:rPr>
              <a:t>【</a:t>
            </a:r>
            <a:r>
              <a:rPr lang="zh-CN" altLang="en-US" sz="2000" b="1">
                <a:latin typeface="仿宋" panose="02010609060101010101" charset="-122"/>
                <a:ea typeface="仿宋" panose="02010609060101010101" charset="-122"/>
              </a:rPr>
              <a:t>指标来源</a:t>
            </a:r>
            <a:r>
              <a:rPr lang="zh-CN" altLang="en-US" sz="2000">
                <a:latin typeface="仿宋" panose="02010609060101010101" charset="-122"/>
                <a:ea typeface="仿宋" panose="02010609060101010101" charset="-122"/>
              </a:rPr>
              <a:t>】：医院填报</a:t>
            </a:r>
            <a:endParaRPr lang="zh-CN" altLang="en-US" sz="2000">
              <a:latin typeface="仿宋" panose="02010609060101010101" charset="-122"/>
              <a:ea typeface="仿宋" panose="02010609060101010101" charset="-122"/>
            </a:endParaRPr>
          </a:p>
        </p:txBody>
      </p:sp>
      <p:sp>
        <p:nvSpPr>
          <p:cNvPr id="7" name="文本框 6"/>
          <p:cNvSpPr txBox="1"/>
          <p:nvPr/>
        </p:nvSpPr>
        <p:spPr>
          <a:xfrm>
            <a:off x="771525" y="306705"/>
            <a:ext cx="1820545" cy="521970"/>
          </a:xfrm>
          <a:prstGeom prst="rect">
            <a:avLst/>
          </a:prstGeom>
          <a:noFill/>
        </p:spPr>
        <p:txBody>
          <a:bodyPr wrap="square" rtlCol="0">
            <a:spAutoFit/>
          </a:bodyPr>
          <a:p>
            <a:r>
              <a:rPr lang="zh-CN" altLang="en-US" sz="2800" b="1" spc="300">
                <a:solidFill>
                  <a:schemeClr val="accent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cs typeface="+mj-cs"/>
              </a:rPr>
              <a:t>收支结构</a:t>
            </a:r>
            <a:endParaRPr lang="zh-CN" altLang="en-US" sz="2800" b="1" spc="300">
              <a:solidFill>
                <a:schemeClr val="accent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cs typeface="+mj-cs"/>
            </a:endParaRPr>
          </a:p>
        </p:txBody>
      </p:sp>
      <p:pic>
        <p:nvPicPr>
          <p:cNvPr id="8" name="图片 7"/>
          <p:cNvPicPr>
            <a:picLocks noChangeAspect="1"/>
          </p:cNvPicPr>
          <p:nvPr/>
        </p:nvPicPr>
        <p:blipFill>
          <a:blip r:embed="rId4"/>
          <a:stretch>
            <a:fillRect/>
          </a:stretch>
        </p:blipFill>
        <p:spPr>
          <a:xfrm>
            <a:off x="6431280" y="1287780"/>
            <a:ext cx="5227955" cy="4447540"/>
          </a:xfrm>
          <a:prstGeom prst="rect">
            <a:avLst/>
          </a:prstGeom>
        </p:spPr>
      </p:pic>
      <p:sp>
        <p:nvSpPr>
          <p:cNvPr id="10" name="文本框 9"/>
          <p:cNvSpPr txBox="1"/>
          <p:nvPr/>
        </p:nvSpPr>
        <p:spPr>
          <a:xfrm>
            <a:off x="6638925" y="5752465"/>
            <a:ext cx="4813300" cy="706755"/>
          </a:xfrm>
          <a:prstGeom prst="rect">
            <a:avLst/>
          </a:prstGeom>
          <a:noFill/>
        </p:spPr>
        <p:txBody>
          <a:bodyPr wrap="square" rtlCol="0">
            <a:spAutoFit/>
          </a:bodyPr>
          <a:p>
            <a:r>
              <a:rPr lang="zh-CN" altLang="en-US" sz="2000">
                <a:latin typeface="仿宋" panose="02010609060101010101" charset="-122"/>
                <a:ea typeface="仿宋" panose="02010609060101010101" charset="-122"/>
              </a:rPr>
              <a:t>【</a:t>
            </a:r>
            <a:r>
              <a:rPr lang="zh-CN" altLang="en-US" sz="2000" b="1">
                <a:latin typeface="仿宋" panose="02010609060101010101" charset="-122"/>
                <a:ea typeface="仿宋" panose="02010609060101010101" charset="-122"/>
              </a:rPr>
              <a:t>指标导向</a:t>
            </a:r>
            <a:r>
              <a:rPr lang="zh-CN" altLang="en-US" sz="2000">
                <a:latin typeface="仿宋" panose="02010609060101010101" charset="-122"/>
                <a:ea typeface="仿宋" panose="02010609060101010101" charset="-122"/>
              </a:rPr>
              <a:t>】：监测比较</a:t>
            </a:r>
            <a:endParaRPr lang="zh-CN" altLang="en-US" sz="2000">
              <a:latin typeface="仿宋" panose="02010609060101010101" charset="-122"/>
              <a:ea typeface="仿宋" panose="02010609060101010101" charset="-122"/>
            </a:endParaRPr>
          </a:p>
          <a:p>
            <a:r>
              <a:rPr lang="zh-CN" altLang="en-US" sz="2000">
                <a:latin typeface="仿宋" panose="02010609060101010101" charset="-122"/>
                <a:ea typeface="仿宋" panose="02010609060101010101" charset="-122"/>
              </a:rPr>
              <a:t>【</a:t>
            </a:r>
            <a:r>
              <a:rPr lang="zh-CN" altLang="en-US" sz="2000" b="1">
                <a:latin typeface="仿宋" panose="02010609060101010101" charset="-122"/>
                <a:ea typeface="仿宋" panose="02010609060101010101" charset="-122"/>
              </a:rPr>
              <a:t>指标来源</a:t>
            </a:r>
            <a:r>
              <a:rPr lang="zh-CN" altLang="en-US" sz="2000">
                <a:latin typeface="仿宋" panose="02010609060101010101" charset="-122"/>
                <a:ea typeface="仿宋" panose="02010609060101010101" charset="-122"/>
              </a:rPr>
              <a:t>】：医院填报</a:t>
            </a:r>
            <a:endParaRPr lang="zh-CN" altLang="en-US" sz="2000">
              <a:latin typeface="仿宋" panose="02010609060101010101" charset="-122"/>
              <a:ea typeface="仿宋" panose="02010609060101010101" charset="-122"/>
            </a:endParaRPr>
          </a:p>
        </p:txBody>
      </p:sp>
      <p:sp>
        <p:nvSpPr>
          <p:cNvPr id="12" name="文本框 11"/>
          <p:cNvSpPr txBox="1"/>
          <p:nvPr/>
        </p:nvSpPr>
        <p:spPr>
          <a:xfrm>
            <a:off x="1275715" y="900430"/>
            <a:ext cx="8324215" cy="398780"/>
          </a:xfrm>
          <a:prstGeom prst="rect">
            <a:avLst/>
          </a:prstGeom>
          <a:noFill/>
        </p:spPr>
        <p:txBody>
          <a:bodyPr wrap="square" rtlCol="0">
            <a:spAutoFit/>
          </a:bodyPr>
          <a:p>
            <a:r>
              <a:rPr lang="zh-CN" altLang="en-US" sz="2000" b="1">
                <a:solidFill>
                  <a:schemeClr val="accent1"/>
                </a:solidFill>
              </a:rPr>
              <a:t>三级医院                                                                       </a:t>
            </a:r>
            <a:r>
              <a:rPr lang="zh-CN" altLang="en-US" sz="2000" b="1">
                <a:solidFill>
                  <a:schemeClr val="accent1"/>
                </a:solidFill>
                <a:sym typeface="+mn-ea"/>
              </a:rPr>
              <a:t>二级医院</a:t>
            </a:r>
            <a:endParaRPr lang="zh-CN" altLang="en-US" sz="2000" b="1">
              <a:solidFill>
                <a:schemeClr val="accent1"/>
              </a:solidFill>
            </a:endParaRPr>
          </a:p>
        </p:txBody>
      </p:sp>
    </p:spTree>
    <p:custDataLst>
      <p:tags r:id="rId5"/>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custDataLst>
              <p:tags r:id="rId1"/>
            </p:custDataLst>
          </p:nvPr>
        </p:nvGraphicFramePr>
        <p:xfrm>
          <a:off x="6311900" y="228600"/>
          <a:ext cx="5347970" cy="5760720"/>
        </p:xfrm>
        <a:graphic>
          <a:graphicData uri="http://schemas.openxmlformats.org/drawingml/2006/table">
            <a:tbl>
              <a:tblPr firstRow="1" bandRow="1">
                <a:tableStyleId>{5940675A-B579-460E-94D1-54222C63F5DA}</a:tableStyleId>
              </a:tblPr>
              <a:tblGrid>
                <a:gridCol w="1209040"/>
                <a:gridCol w="4138930"/>
              </a:tblGrid>
              <a:tr h="274320">
                <a:tc>
                  <a:txBody>
                    <a:bodyPr/>
                    <a:p>
                      <a:pPr indent="0" algn="ctr">
                        <a:buNone/>
                      </a:pPr>
                      <a:r>
                        <a:rPr lang="en-US" sz="2000" b="0">
                          <a:solidFill>
                            <a:srgbClr val="484848"/>
                          </a:solidFill>
                          <a:latin typeface="黑体" panose="02010609060101010101" charset="-122"/>
                          <a:ea typeface="黑体" panose="02010609060101010101" charset="-122"/>
                          <a:cs typeface="黑体" panose="02010609060101010101" charset="-122"/>
                        </a:rPr>
                        <a:t>序号</a:t>
                      </a:r>
                      <a:endParaRPr lang="en-US" altLang="en-US" sz="2000" b="0">
                        <a:solidFill>
                          <a:srgbClr val="484848"/>
                        </a:solidFill>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黑体" panose="02010609060101010101" charset="-122"/>
                          <a:ea typeface="黑体" panose="02010609060101010101" charset="-122"/>
                          <a:cs typeface="黑体" panose="02010609060101010101" charset="-122"/>
                        </a:rPr>
                        <a:t>药品通用名</a:t>
                      </a:r>
                      <a:endParaRPr lang="en-US" altLang="en-US" sz="2000" b="0">
                        <a:solidFill>
                          <a:srgbClr val="484848"/>
                        </a:solidFill>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1</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神经节苷脂</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2</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脑苷肌肽</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3</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奥拉西坦</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4</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磷酸肌酸钠</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5</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小牛血清去蛋白</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6</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前列地尔</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7</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曲克芦丁脑蛋白水解物</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8</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复合辅酶</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9</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丹参川芎嗪</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10</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转化糖电解质</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11</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鼠神经生长因子</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12</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胸腺五肽</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13</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核糖核酸Ⅱ</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14</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依达拉奉</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15</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骨肽</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16</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脑蛋白水解物</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17</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核糖核酸</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18</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长春西汀</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19</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小牛血去蛋白提取物</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320">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20</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484848"/>
                          </a:solidFill>
                          <a:latin typeface="仿宋" panose="02010609060101010101" charset="-122"/>
                          <a:ea typeface="仿宋" panose="02010609060101010101" charset="-122"/>
                          <a:cs typeface="仿宋" panose="02010609060101010101" charset="-122"/>
                        </a:rPr>
                        <a:t>马来酸桂哌齐特</a:t>
                      </a:r>
                      <a:endParaRPr lang="en-US" altLang="en-US" sz="2000" b="0">
                        <a:solidFill>
                          <a:srgbClr val="484848"/>
                        </a:solidFill>
                        <a:latin typeface="仿宋" panose="02010609060101010101" charset="-122"/>
                        <a:ea typeface="仿宋" panose="02010609060101010101" charset="-122"/>
                        <a:cs typeface="仿宋"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9" name="文本框 8"/>
          <p:cNvSpPr txBox="1"/>
          <p:nvPr/>
        </p:nvSpPr>
        <p:spPr>
          <a:xfrm>
            <a:off x="5115560" y="1269365"/>
            <a:ext cx="1013460" cy="5136515"/>
          </a:xfrm>
          <a:prstGeom prst="rect">
            <a:avLst/>
          </a:prstGeom>
          <a:noFill/>
        </p:spPr>
        <p:txBody>
          <a:bodyPr vert="eaVert" wrap="square" rtlCol="0">
            <a:spAutoFit/>
          </a:bodyPr>
          <a:p>
            <a:r>
              <a:rPr lang="zh-CN" b="1">
                <a:solidFill>
                  <a:srgbClr val="484848"/>
                </a:solidFill>
                <a:ea typeface="宋体" panose="02010600030101010101" pitchFamily="2" charset="-122"/>
                <a:sym typeface="+mn-ea"/>
              </a:rPr>
              <a:t>第一批国家重点监控合理用药药品目录</a:t>
            </a:r>
            <a:endParaRPr lang="zh-CN" altLang="en-US"/>
          </a:p>
          <a:p>
            <a:r>
              <a:rPr lang="zh-CN" b="1">
                <a:solidFill>
                  <a:srgbClr val="484848"/>
                </a:solidFill>
                <a:ea typeface="宋体" panose="02010600030101010101" pitchFamily="2" charset="-122"/>
                <a:sym typeface="+mn-ea"/>
              </a:rPr>
              <a:t>内蒙古第一批重点监控合理用药药品目录</a:t>
            </a:r>
            <a:endParaRPr lang="zh-CN" altLang="en-US"/>
          </a:p>
          <a:p>
            <a:endParaRPr lang="zh-CN" altLang="en-US"/>
          </a:p>
        </p:txBody>
      </p:sp>
      <p:sp>
        <p:nvSpPr>
          <p:cNvPr id="10" name="文本框 9"/>
          <p:cNvSpPr txBox="1"/>
          <p:nvPr/>
        </p:nvSpPr>
        <p:spPr>
          <a:xfrm>
            <a:off x="509270" y="1090295"/>
            <a:ext cx="4860290" cy="1666875"/>
          </a:xfrm>
          <a:prstGeom prst="rect">
            <a:avLst/>
          </a:prstGeom>
          <a:noFill/>
          <a:ln w="9525">
            <a:noFill/>
          </a:ln>
        </p:spPr>
        <p:txBody>
          <a:bodyPr wrap="square">
            <a:spAutoFit/>
          </a:bodyPr>
          <a:p>
            <a:pPr indent="266700">
              <a:lnSpc>
                <a:spcPct val="160000"/>
              </a:lnSpc>
            </a:pPr>
            <a:r>
              <a:rPr lang="zh-CN" sz="2400" b="0">
                <a:solidFill>
                  <a:srgbClr val="484848"/>
                </a:solidFill>
                <a:ea typeface="宋体" panose="02010600030101010101" pitchFamily="2" charset="-122"/>
              </a:rPr>
              <a:t>国卫办医函〔2019〕558号</a:t>
            </a:r>
            <a:endParaRPr lang="zh-CN" sz="2400" b="0">
              <a:solidFill>
                <a:srgbClr val="484848"/>
              </a:solidFill>
              <a:ea typeface="宋体" panose="02010600030101010101" pitchFamily="2" charset="-122"/>
            </a:endParaRPr>
          </a:p>
          <a:p>
            <a:pPr indent="266700">
              <a:lnSpc>
                <a:spcPct val="160000"/>
              </a:lnSpc>
            </a:pPr>
            <a:r>
              <a:rPr lang="zh-CN" altLang="en-US" sz="2000"/>
              <a:t>关于印发第一批国家重点监控合理用药药品目录（化药及生物制品）的通知</a:t>
            </a:r>
            <a:endParaRPr lang="zh-CN" altLang="en-US" sz="2000"/>
          </a:p>
        </p:txBody>
      </p:sp>
      <p:sp>
        <p:nvSpPr>
          <p:cNvPr id="11" name="文本框 10"/>
          <p:cNvSpPr txBox="1"/>
          <p:nvPr/>
        </p:nvSpPr>
        <p:spPr>
          <a:xfrm>
            <a:off x="509270" y="3021330"/>
            <a:ext cx="4860290" cy="2257425"/>
          </a:xfrm>
          <a:prstGeom prst="rect">
            <a:avLst/>
          </a:prstGeom>
          <a:noFill/>
        </p:spPr>
        <p:txBody>
          <a:bodyPr wrap="square" rtlCol="0" anchor="t">
            <a:spAutoFit/>
          </a:bodyPr>
          <a:p>
            <a:pPr indent="266700" algn="l">
              <a:lnSpc>
                <a:spcPct val="160000"/>
              </a:lnSpc>
              <a:buClrTx/>
              <a:buSzTx/>
              <a:buNone/>
            </a:pPr>
            <a:r>
              <a:rPr lang="zh-CN" sz="2400">
                <a:solidFill>
                  <a:srgbClr val="484848"/>
                </a:solidFill>
                <a:ea typeface="宋体" panose="02010600030101010101" pitchFamily="2" charset="-122"/>
              </a:rPr>
              <a:t>内卫办医字〔2019〕89号</a:t>
            </a:r>
            <a:endParaRPr lang="zh-CN" sz="2400">
              <a:solidFill>
                <a:srgbClr val="484848"/>
              </a:solidFill>
              <a:ea typeface="宋体" panose="02010600030101010101" pitchFamily="2" charset="-122"/>
            </a:endParaRPr>
          </a:p>
          <a:p>
            <a:pPr indent="266700" algn="l">
              <a:lnSpc>
                <a:spcPct val="160000"/>
              </a:lnSpc>
              <a:buClrTx/>
              <a:buSzTx/>
              <a:buNone/>
            </a:pPr>
            <a:r>
              <a:rPr lang="zh-CN" altLang="en-US" sz="2000"/>
              <a:t>内蒙古自治区卫生健康委员会办公室关于做好全区重点监控合理用药管理工作的通知</a:t>
            </a:r>
            <a:endParaRPr lang="zh-CN" altLang="en-US" sz="2000"/>
          </a:p>
        </p:txBody>
      </p:sp>
    </p:spTree>
    <p:custDataLst>
      <p:tags r:id="rId2"/>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12" name="图片 11"/>
          <p:cNvPicPr>
            <a:picLocks noChangeAspect="1"/>
          </p:cNvPicPr>
          <p:nvPr/>
        </p:nvPicPr>
        <p:blipFill>
          <a:blip r:embed="rId1"/>
          <a:stretch>
            <a:fillRect/>
          </a:stretch>
        </p:blipFill>
        <p:spPr>
          <a:xfrm>
            <a:off x="6403975" y="1442085"/>
            <a:ext cx="5363845" cy="4490720"/>
          </a:xfrm>
          <a:prstGeom prst="rect">
            <a:avLst/>
          </a:prstGeom>
        </p:spPr>
      </p:pic>
      <p:pic>
        <p:nvPicPr>
          <p:cNvPr id="11" name="图片 10"/>
          <p:cNvPicPr>
            <a:picLocks noChangeAspect="1"/>
          </p:cNvPicPr>
          <p:nvPr/>
        </p:nvPicPr>
        <p:blipFill>
          <a:blip r:embed="rId2"/>
          <a:stretch>
            <a:fillRect/>
          </a:stretch>
        </p:blipFill>
        <p:spPr>
          <a:xfrm>
            <a:off x="669925" y="1327785"/>
            <a:ext cx="5389245" cy="4649470"/>
          </a:xfrm>
          <a:prstGeom prst="rect">
            <a:avLst/>
          </a:prstGeom>
        </p:spPr>
      </p:pic>
      <p:sp>
        <p:nvSpPr>
          <p:cNvPr id="21" name="任意多边形 15"/>
          <p:cNvSpPr/>
          <p:nvPr>
            <p:custDataLst>
              <p:tags r:id="rId3"/>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pic>
        <p:nvPicPr>
          <p:cNvPr id="5" name="Picture 3" descr="C:\Users\Administrator\Desktop\222.png222"/>
          <p:cNvPicPr>
            <a:picLocks noChangeAspect="1" noChangeArrowheads="1"/>
          </p:cNvPicPr>
          <p:nvPr/>
        </p:nvPicPr>
        <p:blipFill>
          <a:blip r:embed="rId4"/>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
        <p:nvSpPr>
          <p:cNvPr id="4" name="文本框 3"/>
          <p:cNvSpPr txBox="1"/>
          <p:nvPr/>
        </p:nvSpPr>
        <p:spPr>
          <a:xfrm>
            <a:off x="631825" y="5986145"/>
            <a:ext cx="4813300" cy="645160"/>
          </a:xfrm>
          <a:prstGeom prst="rect">
            <a:avLst/>
          </a:prstGeom>
          <a:noFill/>
        </p:spPr>
        <p:txBody>
          <a:bodyPr wrap="square" rtlCol="0">
            <a:spAutoFit/>
          </a:bodyPr>
          <a:p>
            <a:r>
              <a:rPr lang="zh-CN" altLang="en-US">
                <a:latin typeface="仿宋" panose="02010609060101010101" charset="-122"/>
                <a:ea typeface="仿宋" panose="02010609060101010101" charset="-122"/>
              </a:rPr>
              <a:t>【</a:t>
            </a:r>
            <a:r>
              <a:rPr lang="zh-CN" altLang="en-US" b="1">
                <a:latin typeface="仿宋" panose="02010609060101010101" charset="-122"/>
                <a:ea typeface="仿宋" panose="02010609060101010101" charset="-122"/>
              </a:rPr>
              <a:t>指标导向</a:t>
            </a:r>
            <a:r>
              <a:rPr lang="zh-CN" altLang="en-US">
                <a:latin typeface="仿宋" panose="02010609060101010101" charset="-122"/>
                <a:ea typeface="仿宋" panose="02010609060101010101" charset="-122"/>
              </a:rPr>
              <a:t>】：</a:t>
            </a:r>
            <a:r>
              <a:rPr lang="zh-CN" altLang="en-US">
                <a:solidFill>
                  <a:srgbClr val="FF0000"/>
                </a:solidFill>
                <a:latin typeface="仿宋" panose="02010609060101010101" charset="-122"/>
                <a:ea typeface="仿宋" panose="02010609060101010101" charset="-122"/>
              </a:rPr>
              <a:t>逐步降低</a:t>
            </a:r>
            <a:endParaRPr lang="zh-CN" altLang="en-US">
              <a:solidFill>
                <a:srgbClr val="FF0000"/>
              </a:solidFill>
              <a:latin typeface="仿宋" panose="02010609060101010101" charset="-122"/>
              <a:ea typeface="仿宋" panose="02010609060101010101" charset="-122"/>
            </a:endParaRPr>
          </a:p>
          <a:p>
            <a:r>
              <a:rPr lang="zh-CN" altLang="en-US">
                <a:latin typeface="仿宋" panose="02010609060101010101" charset="-122"/>
                <a:ea typeface="仿宋" panose="02010609060101010101" charset="-122"/>
              </a:rPr>
              <a:t>【</a:t>
            </a:r>
            <a:r>
              <a:rPr lang="zh-CN" altLang="en-US" b="1">
                <a:latin typeface="仿宋" panose="02010609060101010101" charset="-122"/>
                <a:ea typeface="仿宋" panose="02010609060101010101" charset="-122"/>
              </a:rPr>
              <a:t>指标来源</a:t>
            </a:r>
            <a:r>
              <a:rPr lang="zh-CN" altLang="en-US">
                <a:latin typeface="仿宋" panose="02010609060101010101" charset="-122"/>
                <a:ea typeface="仿宋" panose="02010609060101010101" charset="-122"/>
              </a:rPr>
              <a:t>】：财务年报表</a:t>
            </a:r>
            <a:endParaRPr lang="zh-CN" altLang="en-US">
              <a:latin typeface="仿宋" panose="02010609060101010101" charset="-122"/>
              <a:ea typeface="仿宋" panose="02010609060101010101" charset="-122"/>
            </a:endParaRPr>
          </a:p>
        </p:txBody>
      </p:sp>
      <p:sp>
        <p:nvSpPr>
          <p:cNvPr id="7" name="文本框 6"/>
          <p:cNvSpPr txBox="1"/>
          <p:nvPr/>
        </p:nvSpPr>
        <p:spPr>
          <a:xfrm>
            <a:off x="6465570" y="5986145"/>
            <a:ext cx="4813300" cy="645160"/>
          </a:xfrm>
          <a:prstGeom prst="rect">
            <a:avLst/>
          </a:prstGeom>
          <a:noFill/>
        </p:spPr>
        <p:txBody>
          <a:bodyPr wrap="square" rtlCol="0">
            <a:spAutoFit/>
          </a:bodyPr>
          <a:p>
            <a:r>
              <a:rPr lang="zh-CN" altLang="en-US">
                <a:latin typeface="仿宋" panose="02010609060101010101" charset="-122"/>
                <a:ea typeface="仿宋" panose="02010609060101010101" charset="-122"/>
              </a:rPr>
              <a:t>【</a:t>
            </a:r>
            <a:r>
              <a:rPr lang="zh-CN" altLang="en-US" b="1">
                <a:latin typeface="仿宋" panose="02010609060101010101" charset="-122"/>
                <a:ea typeface="仿宋" panose="02010609060101010101" charset="-122"/>
              </a:rPr>
              <a:t>指标导向</a:t>
            </a:r>
            <a:r>
              <a:rPr lang="zh-CN" altLang="en-US">
                <a:latin typeface="仿宋" panose="02010609060101010101" charset="-122"/>
                <a:ea typeface="仿宋" panose="02010609060101010101" charset="-122"/>
              </a:rPr>
              <a:t>】：</a:t>
            </a:r>
            <a:r>
              <a:rPr lang="zh-CN" altLang="en-US">
                <a:solidFill>
                  <a:srgbClr val="FF0000"/>
                </a:solidFill>
                <a:latin typeface="仿宋" panose="02010609060101010101" charset="-122"/>
                <a:ea typeface="仿宋" panose="02010609060101010101" charset="-122"/>
              </a:rPr>
              <a:t>逐步降低</a:t>
            </a:r>
            <a:endParaRPr lang="zh-CN" altLang="en-US">
              <a:solidFill>
                <a:srgbClr val="FF0000"/>
              </a:solidFill>
              <a:latin typeface="仿宋" panose="02010609060101010101" charset="-122"/>
              <a:ea typeface="仿宋" panose="02010609060101010101" charset="-122"/>
            </a:endParaRPr>
          </a:p>
          <a:p>
            <a:r>
              <a:rPr lang="zh-CN" altLang="en-US">
                <a:latin typeface="仿宋" panose="02010609060101010101" charset="-122"/>
                <a:ea typeface="仿宋" panose="02010609060101010101" charset="-122"/>
              </a:rPr>
              <a:t>【</a:t>
            </a:r>
            <a:r>
              <a:rPr lang="zh-CN" altLang="en-US" b="1">
                <a:latin typeface="仿宋" panose="02010609060101010101" charset="-122"/>
                <a:ea typeface="仿宋" panose="02010609060101010101" charset="-122"/>
              </a:rPr>
              <a:t>指标来源</a:t>
            </a:r>
            <a:r>
              <a:rPr lang="zh-CN" altLang="en-US">
                <a:latin typeface="仿宋" panose="02010609060101010101" charset="-122"/>
                <a:ea typeface="仿宋" panose="02010609060101010101" charset="-122"/>
              </a:rPr>
              <a:t>】：财务年报表</a:t>
            </a:r>
            <a:endParaRPr lang="zh-CN" altLang="en-US">
              <a:latin typeface="仿宋" panose="02010609060101010101" charset="-122"/>
              <a:ea typeface="仿宋" panose="02010609060101010101" charset="-122"/>
            </a:endParaRPr>
          </a:p>
        </p:txBody>
      </p:sp>
      <p:sp>
        <p:nvSpPr>
          <p:cNvPr id="8" name="圆角矩形 7"/>
          <p:cNvSpPr/>
          <p:nvPr/>
        </p:nvSpPr>
        <p:spPr>
          <a:xfrm>
            <a:off x="3796030" y="325755"/>
            <a:ext cx="4987925" cy="874395"/>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文本框 8"/>
          <p:cNvSpPr txBox="1"/>
          <p:nvPr/>
        </p:nvSpPr>
        <p:spPr>
          <a:xfrm>
            <a:off x="3912870" y="221615"/>
            <a:ext cx="4828540" cy="1014730"/>
          </a:xfrm>
          <a:prstGeom prst="rect">
            <a:avLst/>
          </a:prstGeom>
          <a:noFill/>
        </p:spPr>
        <p:txBody>
          <a:bodyPr wrap="square" rtlCol="0" anchor="t">
            <a:spAutoFit/>
          </a:bodyPr>
          <a:p>
            <a:pPr indent="0">
              <a:lnSpc>
                <a:spcPct val="150000"/>
              </a:lnSpc>
              <a:buFont typeface="Wingdings" panose="05000000000000000000" charset="0"/>
              <a:buNone/>
            </a:pPr>
            <a:r>
              <a:rPr lang="zh-CN" altLang="en-US" sz="2000">
                <a:sym typeface="+mn-ea"/>
              </a:rPr>
              <a:t>患者次均药品费用增幅是衡量患者药品费用负担水平及其增长情况的重要指标。</a:t>
            </a:r>
            <a:endParaRPr lang="zh-CN" altLang="en-US" sz="2000"/>
          </a:p>
        </p:txBody>
      </p:sp>
      <p:sp>
        <p:nvSpPr>
          <p:cNvPr id="10" name="文本框 9"/>
          <p:cNvSpPr txBox="1"/>
          <p:nvPr/>
        </p:nvSpPr>
        <p:spPr>
          <a:xfrm>
            <a:off x="728980" y="325755"/>
            <a:ext cx="1820545" cy="460375"/>
          </a:xfrm>
          <a:prstGeom prst="rect">
            <a:avLst/>
          </a:prstGeom>
          <a:noFill/>
        </p:spPr>
        <p:txBody>
          <a:bodyPr wrap="square" rtlCol="0">
            <a:spAutoFit/>
          </a:bodyPr>
          <a:p>
            <a:r>
              <a:rPr lang="zh-CN" altLang="en-US" sz="2800" b="1" spc="300">
                <a:solidFill>
                  <a:schemeClr val="accent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cs typeface="+mj-cs"/>
              </a:rPr>
              <a:t>费用控制</a:t>
            </a:r>
            <a:endParaRPr lang="zh-CN" altLang="en-US" sz="2800" b="1" spc="300">
              <a:solidFill>
                <a:schemeClr val="accent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cs typeface="+mj-cs"/>
            </a:endParaRPr>
          </a:p>
        </p:txBody>
      </p: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up)">
                                      <p:cBhvr>
                                        <p:cTn id="8" dur="500"/>
                                        <p:tgtEl>
                                          <p:spTgt spid="9"/>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p:tgtEl>
                                          <p:spTgt spid="8"/>
                                        </p:tgtEl>
                                        <p:attrNameLst>
                                          <p:attrName>ppt_y</p:attrName>
                                        </p:attrNameLst>
                                      </p:cBhvr>
                                      <p:tavLst>
                                        <p:tav tm="0">
                                          <p:val>
                                            <p:strVal val="#ppt_y+#ppt_h*1.125000"/>
                                          </p:val>
                                        </p:tav>
                                        <p:tav tm="100000">
                                          <p:val>
                                            <p:strVal val="#ppt_y"/>
                                          </p:val>
                                        </p:tav>
                                      </p:tavLst>
                                    </p:anim>
                                    <p:animEffect transition="in" filter="wipe(up)">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bldLvl="0" animBg="1"/>
      <p:bldP spid="9" grpId="1"/>
      <p:bldP spid="8"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菱形 54"/>
          <p:cNvSpPr/>
          <p:nvPr>
            <p:custDataLst>
              <p:tags r:id="rId1"/>
            </p:custDataLst>
          </p:nvPr>
        </p:nvSpPr>
        <p:spPr>
          <a:xfrm>
            <a:off x="1190625" y="2404745"/>
            <a:ext cx="2047240" cy="2047240"/>
          </a:xfrm>
          <a:prstGeom prst="diamond">
            <a:avLst/>
          </a:prstGeom>
          <a:solidFill>
            <a:schemeClr val="accent6"/>
          </a:solidFill>
          <a:ln w="76200">
            <a:solidFill>
              <a:schemeClr val="bg1"/>
            </a:solidFill>
          </a:ln>
        </p:spPr>
        <p:style>
          <a:lnRef idx="2">
            <a:srgbClr val="282928">
              <a:shade val="50000"/>
            </a:srgbClr>
          </a:lnRef>
          <a:fillRef idx="1">
            <a:srgbClr val="282928"/>
          </a:fillRef>
          <a:effectRef idx="0">
            <a:srgbClr val="282928"/>
          </a:effectRef>
          <a:fontRef idx="minor">
            <a:sysClr val="window" lastClr="FFFFFF"/>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8" name="文本框 17"/>
          <p:cNvSpPr txBox="1"/>
          <p:nvPr>
            <p:custDataLst>
              <p:tags r:id="rId2"/>
            </p:custDataLst>
          </p:nvPr>
        </p:nvSpPr>
        <p:spPr>
          <a:xfrm>
            <a:off x="1813560" y="2759710"/>
            <a:ext cx="659130" cy="1323340"/>
          </a:xfrm>
          <a:prstGeom prst="rect">
            <a:avLst/>
          </a:prstGeom>
          <a:noFill/>
        </p:spPr>
        <p:txBody>
          <a:bodyPr wrap="square" rtlCol="0">
            <a:normAutofit fontScale="80000"/>
          </a:bodyPr>
          <a:lstStyle/>
          <a:p>
            <a:r>
              <a:rPr lang="en-US" altLang="zh-CN" sz="8000" b="1" spc="600" dirty="0">
                <a:solidFill>
                  <a:schemeClr val="bg1"/>
                </a:solidFill>
                <a:uFillTx/>
                <a:latin typeface="Arial" panose="020B0604020202020204" pitchFamily="34" charset="0"/>
                <a:ea typeface="微软雅黑" panose="020B0503020204020204" pitchFamily="34" charset="-122"/>
              </a:rPr>
              <a:t>3</a:t>
            </a:r>
            <a:endParaRPr lang="en-US" altLang="zh-CN" sz="8000" b="1" spc="600" dirty="0">
              <a:solidFill>
                <a:schemeClr val="bg1"/>
              </a:solidFill>
              <a:uFillTx/>
              <a:latin typeface="Arial" panose="020B0604020202020204" pitchFamily="34" charset="0"/>
              <a:ea typeface="微软雅黑" panose="020B0503020204020204" pitchFamily="34" charset="-122"/>
            </a:endParaRPr>
          </a:p>
        </p:txBody>
      </p:sp>
      <p:sp>
        <p:nvSpPr>
          <p:cNvPr id="2" name="标题 1"/>
          <p:cNvSpPr>
            <a:spLocks noGrp="1"/>
          </p:cNvSpPr>
          <p:nvPr>
            <p:ph type="title"/>
            <p:custDataLst>
              <p:tags r:id="rId3"/>
            </p:custDataLst>
          </p:nvPr>
        </p:nvSpPr>
        <p:spPr>
          <a:xfrm>
            <a:off x="4811395" y="2242185"/>
            <a:ext cx="7221855" cy="2357755"/>
          </a:xfrm>
        </p:spPr>
        <p:txBody>
          <a:bodyPr>
            <a:normAutofit/>
          </a:bodyPr>
          <a:lstStyle/>
          <a:p>
            <a:r>
              <a:rPr lang="zh-CN" altLang="en-US" sz="6665" spc="100" dirty="0">
                <a:solidFill>
                  <a:schemeClr val="accent1"/>
                </a:solidFill>
                <a:ea typeface="微软雅黑" panose="020B0503020204020204" pitchFamily="34" charset="-122"/>
                <a:cs typeface="+mn-ea"/>
                <a:sym typeface="+mn-lt"/>
              </a:rPr>
              <a:t>应对策略</a:t>
            </a:r>
            <a:endParaRPr lang="zh-CN" altLang="en-US" sz="6665" spc="100" dirty="0">
              <a:solidFill>
                <a:schemeClr val="accent1"/>
              </a:solidFill>
              <a:ea typeface="微软雅黑" panose="020B0503020204020204" pitchFamily="34" charset="-122"/>
              <a:cs typeface="+mn-ea"/>
              <a:sym typeface="+mn-lt"/>
            </a:endParaRPr>
          </a:p>
        </p:txBody>
      </p:sp>
      <p:pic>
        <p:nvPicPr>
          <p:cNvPr id="5" name="Picture 3" descr="C:\Users\Administrator\Desktop\222.png222"/>
          <p:cNvPicPr>
            <a:picLocks noChangeAspect="1" noChangeArrowheads="1"/>
          </p:cNvPicPr>
          <p:nvPr/>
        </p:nvPicPr>
        <p:blipFill>
          <a:blip r:embed="rId4"/>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Tree>
    <p:custDataLst>
      <p:tags r:id="rId5"/>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custDataLst>
              <p:tags r:id="rId1"/>
            </p:custDataLst>
          </p:nvPr>
        </p:nvSpPr>
        <p:spPr>
          <a:xfrm rot="660000">
            <a:off x="972185" y="5839460"/>
            <a:ext cx="718185" cy="718185"/>
          </a:xfrm>
          <a:prstGeom prst="rect">
            <a:avLst/>
          </a:prstGeom>
          <a:solidFill>
            <a:schemeClr val="accent4">
              <a:lumMod val="60000"/>
              <a:lumOff val="40000"/>
            </a:schemeClr>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21" name="任意多边形 15"/>
          <p:cNvSpPr/>
          <p:nvPr>
            <p:custDataLst>
              <p:tags r:id="rId2"/>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2" name="矩形 21"/>
          <p:cNvSpPr/>
          <p:nvPr>
            <p:custDataLst>
              <p:tags r:id="rId3"/>
            </p:custDataLst>
          </p:nvPr>
        </p:nvSpPr>
        <p:spPr>
          <a:xfrm rot="20700000">
            <a:off x="340360" y="5594985"/>
            <a:ext cx="849630" cy="849630"/>
          </a:xfrm>
          <a:prstGeom prst="rect">
            <a:avLst/>
          </a:prstGeom>
          <a:solidFill>
            <a:schemeClr val="accent6"/>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8" name="文本框 7"/>
          <p:cNvSpPr txBox="1"/>
          <p:nvPr>
            <p:custDataLst>
              <p:tags r:id="rId4"/>
            </p:custDataLst>
          </p:nvPr>
        </p:nvSpPr>
        <p:spPr>
          <a:xfrm>
            <a:off x="1360170" y="515620"/>
            <a:ext cx="9471660" cy="708025"/>
          </a:xfrm>
          <a:prstGeom prst="rect">
            <a:avLst/>
          </a:prstGeom>
          <a:noFill/>
        </p:spPr>
        <p:txBody>
          <a:bodyPr wrap="square" rtlCol="0" anchor="ctr" anchorCtr="0">
            <a:noAutofit/>
          </a:bodyPr>
          <a:lstStyle/>
          <a:p>
            <a:pPr fontAlgn="auto"/>
            <a:r>
              <a:rPr lang="zh-CN" altLang="en-US" sz="3600" b="1" dirty="0">
                <a:solidFill>
                  <a:schemeClr val="accent1"/>
                </a:solidFill>
                <a:uFillTx/>
                <a:latin typeface="Arial" panose="020B0604020202020204" pitchFamily="34" charset="0"/>
                <a:ea typeface="微软雅黑" panose="020B0503020204020204" pitchFamily="34" charset="-122"/>
              </a:rPr>
              <a:t>策略一     </a:t>
            </a:r>
            <a:r>
              <a:rPr lang="zh-CN" sz="3600" b="1" dirty="0">
                <a:solidFill>
                  <a:schemeClr val="accent1"/>
                </a:solidFill>
                <a:uFillTx/>
                <a:latin typeface="Arial" panose="020B0604020202020204" pitchFamily="34" charset="0"/>
                <a:ea typeface="微软雅黑" panose="020B0503020204020204" pitchFamily="34" charset="-122"/>
              </a:rPr>
              <a:t>完善并落实管理制度、明确责任</a:t>
            </a:r>
            <a:endParaRPr lang="zh-CN" sz="3600" b="1" dirty="0">
              <a:solidFill>
                <a:schemeClr val="accent1"/>
              </a:solidFill>
              <a:uFillTx/>
              <a:latin typeface="Arial" panose="020B0604020202020204" pitchFamily="34" charset="0"/>
              <a:ea typeface="微软雅黑" panose="020B0503020204020204" pitchFamily="34" charset="-122"/>
            </a:endParaRPr>
          </a:p>
        </p:txBody>
      </p:sp>
      <p:sp>
        <p:nvSpPr>
          <p:cNvPr id="2" name="文本框 1"/>
          <p:cNvSpPr txBox="1"/>
          <p:nvPr/>
        </p:nvSpPr>
        <p:spPr>
          <a:xfrm>
            <a:off x="1274445" y="1785620"/>
            <a:ext cx="6967855" cy="3507740"/>
          </a:xfrm>
          <a:prstGeom prst="rect">
            <a:avLst/>
          </a:prstGeom>
          <a:noFill/>
        </p:spPr>
        <p:txBody>
          <a:bodyPr wrap="square" rtlCol="0" anchor="t">
            <a:spAutoFit/>
          </a:bodyPr>
          <a:p>
            <a:pPr marR="0" lvl="0" indent="0" algn="l" defTabSz="914400" rtl="0" fontAlgn="auto">
              <a:lnSpc>
                <a:spcPct val="150000"/>
              </a:lnSpc>
              <a:spcBef>
                <a:spcPts val="0"/>
              </a:spcBef>
              <a:spcAft>
                <a:spcPts val="0"/>
              </a:spcAft>
              <a:buClrTx/>
              <a:buSzTx/>
              <a:buFont typeface="Wingdings" panose="05000000000000000000" charset="0"/>
              <a:buNone/>
            </a:pPr>
            <a:r>
              <a:rPr lang="en-US" altLang="zh-CN" sz="2400">
                <a:solidFill>
                  <a:schemeClr val="tx1"/>
                </a:solidFill>
                <a:sym typeface="+mn-ea"/>
              </a:rPr>
              <a:t>1.</a:t>
            </a:r>
            <a:r>
              <a:rPr lang="zh-CN" altLang="en-US" sz="2400">
                <a:solidFill>
                  <a:schemeClr val="tx1"/>
                </a:solidFill>
                <a:sym typeface="+mn-ea"/>
              </a:rPr>
              <a:t>抗菌药物管理</a:t>
            </a:r>
            <a:endParaRPr lang="zh-CN" altLang="en-US" sz="2400">
              <a:solidFill>
                <a:schemeClr val="tx1"/>
              </a:solidFill>
              <a:sym typeface="+mn-ea"/>
            </a:endParaRPr>
          </a:p>
          <a:p>
            <a:pPr marL="342900" marR="0" lvl="0" indent="-342900" algn="l" defTabSz="914400" rtl="0" fontAlgn="auto">
              <a:lnSpc>
                <a:spcPct val="150000"/>
              </a:lnSpc>
              <a:spcBef>
                <a:spcPts val="0"/>
              </a:spcBef>
              <a:spcAft>
                <a:spcPts val="0"/>
              </a:spcAft>
              <a:buClrTx/>
              <a:buSzTx/>
              <a:buFont typeface="Wingdings" panose="05000000000000000000" charset="0"/>
              <a:buChar char="Ø"/>
            </a:pPr>
            <a:r>
              <a:rPr lang="zh-CN" altLang="en-US" sz="2000">
                <a:sym typeface="+mn-ea"/>
              </a:rPr>
              <a:t>完善</a:t>
            </a:r>
            <a:r>
              <a:rPr lang="zh-CN" altLang="en-US" sz="2000">
                <a:solidFill>
                  <a:srgbClr val="C00000"/>
                </a:solidFill>
                <a:sym typeface="+mn-ea"/>
              </a:rPr>
              <a:t>抗菌药物分级管理、抗菌药物临床应用管理办法、抗菌药物遴选和定期评估制度、细菌耐药预警机制、抗菌药物监测评估和超常预警抗菌药物临床应用指导原则</a:t>
            </a:r>
            <a:r>
              <a:rPr lang="zh-CN" altLang="en-US" sz="2000">
                <a:sym typeface="+mn-ea"/>
              </a:rPr>
              <a:t>等制度和规范，并严格执行。</a:t>
            </a:r>
            <a:endParaRPr lang="zh-CN" altLang="en-US" sz="2000">
              <a:sym typeface="+mn-ea"/>
            </a:endParaRPr>
          </a:p>
          <a:p>
            <a:pPr marL="342900" marR="0" lvl="0" indent="-342900" algn="l" defTabSz="914400" rtl="0" fontAlgn="auto">
              <a:lnSpc>
                <a:spcPct val="150000"/>
              </a:lnSpc>
              <a:spcBef>
                <a:spcPts val="0"/>
              </a:spcBef>
              <a:spcAft>
                <a:spcPts val="0"/>
              </a:spcAft>
              <a:buClrTx/>
              <a:buSzTx/>
              <a:buFont typeface="Wingdings" panose="05000000000000000000" charset="0"/>
              <a:buChar char="Ø"/>
            </a:pPr>
            <a:r>
              <a:rPr lang="zh-CN" altLang="en-US" sz="2000">
                <a:solidFill>
                  <a:srgbClr val="C00000"/>
                </a:solidFill>
                <a:sym typeface="+mn-ea"/>
              </a:rPr>
              <a:t>医疗机构主要负责人</a:t>
            </a:r>
            <a:r>
              <a:rPr lang="zh-CN" altLang="en-US" sz="2000">
                <a:sym typeface="+mn-ea"/>
              </a:rPr>
              <a:t>是本机构抗菌药物临床应用管理的第一责任人。  </a:t>
            </a:r>
            <a:r>
              <a:rPr lang="zh-CN" altLang="en-US" sz="2400">
                <a:sym typeface="+mn-ea"/>
              </a:rPr>
              <a:t>    </a:t>
            </a:r>
            <a:r>
              <a:rPr lang="zh-CN" altLang="en-US" sz="2400">
                <a:solidFill>
                  <a:schemeClr val="tx1"/>
                </a:solidFill>
                <a:sym typeface="+mn-ea"/>
              </a:rPr>
              <a:t> </a:t>
            </a:r>
            <a:endParaRPr lang="zh-CN" altLang="en-US" sz="2000" noProof="0" dirty="0">
              <a:ln>
                <a:noFill/>
              </a:ln>
              <a:effectLst/>
              <a:uLnTx/>
              <a:uFillTx/>
              <a:latin typeface="Arial" panose="020B0604020202020204" pitchFamily="34" charset="0"/>
              <a:ea typeface="微软雅黑" panose="020B0503020204020204" pitchFamily="34" charset="-122"/>
              <a:sym typeface="+mn-ea"/>
            </a:endParaRPr>
          </a:p>
        </p:txBody>
      </p:sp>
      <p:pic>
        <p:nvPicPr>
          <p:cNvPr id="7" name="图片 6"/>
          <p:cNvPicPr>
            <a:picLocks noChangeAspect="1"/>
          </p:cNvPicPr>
          <p:nvPr/>
        </p:nvPicPr>
        <p:blipFill>
          <a:blip r:embed="rId5"/>
          <a:stretch>
            <a:fillRect/>
          </a:stretch>
        </p:blipFill>
        <p:spPr>
          <a:xfrm>
            <a:off x="8414385" y="3794760"/>
            <a:ext cx="3578860" cy="1982470"/>
          </a:xfrm>
          <a:prstGeom prst="rect">
            <a:avLst/>
          </a:prstGeom>
        </p:spPr>
      </p:pic>
      <p:cxnSp>
        <p:nvCxnSpPr>
          <p:cNvPr id="10" name="直接连接符 9"/>
          <p:cNvCxnSpPr/>
          <p:nvPr/>
        </p:nvCxnSpPr>
        <p:spPr>
          <a:xfrm>
            <a:off x="8605520" y="4683125"/>
            <a:ext cx="3207385" cy="2921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1751965" y="6501130"/>
            <a:ext cx="4843780" cy="506730"/>
          </a:xfrm>
          <a:prstGeom prst="rect">
            <a:avLst/>
          </a:prstGeom>
          <a:noFill/>
        </p:spPr>
        <p:txBody>
          <a:bodyPr wrap="none" rtlCol="0">
            <a:spAutoFit/>
          </a:bodyPr>
          <a:p>
            <a:pPr algn="l">
              <a:lnSpc>
                <a:spcPct val="50000"/>
              </a:lnSpc>
              <a:buClrTx/>
              <a:buSzTx/>
              <a:buNone/>
            </a:pPr>
            <a:r>
              <a:rPr lang="zh-CN">
                <a:solidFill>
                  <a:srgbClr val="000000"/>
                </a:solidFill>
                <a:ea typeface="宋体" panose="02010600030101010101" pitchFamily="2" charset="-122"/>
                <a:sym typeface="+mn-ea"/>
              </a:rPr>
              <a:t> 《抗菌药物临床应用管理办法》</a:t>
            </a:r>
            <a:r>
              <a:rPr lang="zh-CN">
                <a:solidFill>
                  <a:srgbClr val="000000"/>
                </a:solidFill>
                <a:ea typeface="宋体" panose="02010600030101010101" pitchFamily="2" charset="-122"/>
                <a:sym typeface="+mn-ea"/>
              </a:rPr>
              <a:t>卫生部令84号</a:t>
            </a:r>
            <a:endParaRPr kumimoji="0" lang="zh-CN" i="0" u="none" strike="noStrike" cap="none" normalizeH="0" baseline="0">
              <a:solidFill>
                <a:srgbClr val="000000"/>
              </a:solidFill>
              <a:ea typeface="宋体" panose="02010600030101010101" pitchFamily="2" charset="-122"/>
            </a:endParaRPr>
          </a:p>
          <a:p>
            <a:pPr indent="0" algn="l">
              <a:lnSpc>
                <a:spcPct val="50000"/>
              </a:lnSpc>
            </a:pPr>
            <a:endParaRPr lang="zh-CN">
              <a:solidFill>
                <a:srgbClr val="000000"/>
              </a:solidFill>
              <a:ea typeface="宋体" panose="02010600030101010101" pitchFamily="2" charset="-122"/>
              <a:sym typeface="+mn-ea"/>
            </a:endParaRPr>
          </a:p>
          <a:p>
            <a:pPr indent="0" algn="l">
              <a:lnSpc>
                <a:spcPct val="50000"/>
              </a:lnSpc>
            </a:pPr>
            <a:endParaRPr kumimoji="0" lang="zh-CN" altLang="en-US" i="0" u="none" strike="noStrike" cap="none" normalizeH="0" baseline="0" noProof="0" dirty="0">
              <a:ln>
                <a:noFill/>
              </a:ln>
              <a:solidFill>
                <a:srgbClr val="000000"/>
              </a:solidFill>
              <a:effectLst/>
              <a:uLnTx/>
              <a:uFillTx/>
              <a:latin typeface="Arial" panose="020B0604020202020204" pitchFamily="34" charset="0"/>
              <a:ea typeface="微软雅黑" panose="020B0503020204020204" pitchFamily="34" charset="-122"/>
              <a:sym typeface="+mn-ea"/>
            </a:endParaRPr>
          </a:p>
        </p:txBody>
      </p:sp>
      <p:pic>
        <p:nvPicPr>
          <p:cNvPr id="12" name="Picture 3" descr="C:\Users\Administrator\Desktop\222.png222"/>
          <p:cNvPicPr>
            <a:picLocks noChangeAspect="1" noChangeArrowheads="1"/>
          </p:cNvPicPr>
          <p:nvPr/>
        </p:nvPicPr>
        <p:blipFill>
          <a:blip r:embed="rId6"/>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pic>
        <p:nvPicPr>
          <p:cNvPr id="3" name="图片 2"/>
          <p:cNvPicPr>
            <a:picLocks noChangeAspect="1"/>
          </p:cNvPicPr>
          <p:nvPr/>
        </p:nvPicPr>
        <p:blipFill>
          <a:blip r:embed="rId7"/>
          <a:stretch>
            <a:fillRect/>
          </a:stretch>
        </p:blipFill>
        <p:spPr>
          <a:xfrm>
            <a:off x="8452485" y="1542415"/>
            <a:ext cx="3398520" cy="2251710"/>
          </a:xfrm>
          <a:prstGeom prst="rect">
            <a:avLst/>
          </a:prstGeom>
        </p:spPr>
      </p:pic>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p:tgtEl>
                                          <p:spTgt spid="10"/>
                                        </p:tgtEl>
                                        <p:attrNameLst>
                                          <p:attrName>ppt_y</p:attrName>
                                        </p:attrNameLst>
                                      </p:cBhvr>
                                      <p:tavLst>
                                        <p:tav tm="0">
                                          <p:val>
                                            <p:strVal val="#ppt_y+#ppt_h*1.125000"/>
                                          </p:val>
                                        </p:tav>
                                        <p:tav tm="100000">
                                          <p:val>
                                            <p:strVal val="#ppt_y"/>
                                          </p:val>
                                        </p:tav>
                                      </p:tavLst>
                                    </p:anim>
                                    <p:animEffect transition="in" filter="wipe(up)">
                                      <p:cBhvr>
                                        <p:cTn id="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任意多边形 11"/>
          <p:cNvSpPr/>
          <p:nvPr>
            <p:custDataLst>
              <p:tags r:id="rId1"/>
            </p:custDataLst>
          </p:nvPr>
        </p:nvSpPr>
        <p:spPr>
          <a:xfrm>
            <a:off x="11015939" y="1027104"/>
            <a:ext cx="1176061" cy="4750435"/>
          </a:xfrm>
          <a:custGeom>
            <a:avLst/>
            <a:gdLst>
              <a:gd name="ir" fmla="*/ w 3 4"/>
              <a:gd name="ib" fmla="*/ h 3 4"/>
            </a:gdLst>
            <a:ahLst/>
            <a:cxnLst>
              <a:cxn ang="3">
                <a:pos x="hc" y="t"/>
              </a:cxn>
              <a:cxn ang="cd2">
                <a:pos x="l" y="vc"/>
              </a:cxn>
              <a:cxn ang="cd4">
                <a:pos x="hc" y="b"/>
              </a:cxn>
              <a:cxn ang="0">
                <a:pos x="r" y="vc"/>
              </a:cxn>
            </a:cxnLst>
            <a:rect l="l" t="t" r="r" b="b"/>
            <a:pathLst>
              <a:path w="3741" h="7481">
                <a:moveTo>
                  <a:pt x="3741" y="0"/>
                </a:moveTo>
                <a:lnTo>
                  <a:pt x="3741" y="1"/>
                </a:lnTo>
                <a:lnTo>
                  <a:pt x="3741" y="7481"/>
                </a:lnTo>
                <a:lnTo>
                  <a:pt x="3741" y="7481"/>
                </a:lnTo>
                <a:lnTo>
                  <a:pt x="0" y="3741"/>
                </a:lnTo>
                <a:lnTo>
                  <a:pt x="3741" y="0"/>
                </a:lnTo>
                <a:close/>
              </a:path>
            </a:pathLst>
          </a:custGeom>
          <a:solidFill>
            <a:schemeClr val="accent1">
              <a:lumMod val="50000"/>
            </a:schemeClr>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0" name="矩形 19"/>
          <p:cNvSpPr/>
          <p:nvPr>
            <p:custDataLst>
              <p:tags r:id="rId2"/>
            </p:custDataLst>
          </p:nvPr>
        </p:nvSpPr>
        <p:spPr>
          <a:xfrm rot="660000">
            <a:off x="972185" y="5839460"/>
            <a:ext cx="718185" cy="718185"/>
          </a:xfrm>
          <a:prstGeom prst="rect">
            <a:avLst/>
          </a:prstGeom>
          <a:solidFill>
            <a:schemeClr val="accent4">
              <a:lumMod val="60000"/>
              <a:lumOff val="40000"/>
            </a:schemeClr>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21" name="任意多边形 15"/>
          <p:cNvSpPr/>
          <p:nvPr>
            <p:custDataLst>
              <p:tags r:id="rId3"/>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2" name="矩形 21"/>
          <p:cNvSpPr/>
          <p:nvPr>
            <p:custDataLst>
              <p:tags r:id="rId4"/>
            </p:custDataLst>
          </p:nvPr>
        </p:nvSpPr>
        <p:spPr>
          <a:xfrm rot="20700000">
            <a:off x="340360" y="5594985"/>
            <a:ext cx="849630" cy="849630"/>
          </a:xfrm>
          <a:prstGeom prst="rect">
            <a:avLst/>
          </a:prstGeom>
          <a:solidFill>
            <a:schemeClr val="accent6"/>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8" name="文本框 7"/>
          <p:cNvSpPr txBox="1"/>
          <p:nvPr>
            <p:custDataLst>
              <p:tags r:id="rId5"/>
            </p:custDataLst>
          </p:nvPr>
        </p:nvSpPr>
        <p:spPr>
          <a:xfrm>
            <a:off x="1322070" y="718185"/>
            <a:ext cx="9471660" cy="708025"/>
          </a:xfrm>
          <a:prstGeom prst="rect">
            <a:avLst/>
          </a:prstGeom>
          <a:noFill/>
        </p:spPr>
        <p:txBody>
          <a:bodyPr wrap="square" rtlCol="0" anchor="ctr" anchorCtr="0">
            <a:noAutofit/>
          </a:bodyPr>
          <a:lstStyle/>
          <a:p>
            <a:pPr fontAlgn="auto"/>
            <a:r>
              <a:rPr lang="zh-CN" altLang="en-US" sz="3600" b="1" dirty="0">
                <a:solidFill>
                  <a:schemeClr val="accent1"/>
                </a:solidFill>
                <a:uFillTx/>
                <a:latin typeface="Arial" panose="020B0604020202020204" pitchFamily="34" charset="0"/>
                <a:ea typeface="微软雅黑" panose="020B0503020204020204" pitchFamily="34" charset="-122"/>
              </a:rPr>
              <a:t>策略一     </a:t>
            </a:r>
            <a:r>
              <a:rPr lang="zh-CN" sz="3600" b="1" dirty="0">
                <a:solidFill>
                  <a:schemeClr val="accent1"/>
                </a:solidFill>
                <a:uFillTx/>
                <a:latin typeface="Arial" panose="020B0604020202020204" pitchFamily="34" charset="0"/>
                <a:ea typeface="微软雅黑" panose="020B0503020204020204" pitchFamily="34" charset="-122"/>
              </a:rPr>
              <a:t>完善并落实管理制度、明确责任</a:t>
            </a:r>
            <a:endParaRPr lang="zh-CN" sz="3600" b="1" dirty="0">
              <a:solidFill>
                <a:schemeClr val="accent1"/>
              </a:solidFill>
              <a:uFillTx/>
              <a:latin typeface="Arial" panose="020B0604020202020204" pitchFamily="34" charset="0"/>
              <a:ea typeface="微软雅黑" panose="020B0503020204020204" pitchFamily="34" charset="-122"/>
            </a:endParaRPr>
          </a:p>
        </p:txBody>
      </p:sp>
      <p:sp>
        <p:nvSpPr>
          <p:cNvPr id="2" name="文本框 1"/>
          <p:cNvSpPr txBox="1"/>
          <p:nvPr/>
        </p:nvSpPr>
        <p:spPr>
          <a:xfrm>
            <a:off x="1187450" y="1720850"/>
            <a:ext cx="9740900" cy="4246245"/>
          </a:xfrm>
          <a:prstGeom prst="rect">
            <a:avLst/>
          </a:prstGeom>
          <a:noFill/>
        </p:spPr>
        <p:txBody>
          <a:bodyPr wrap="square" rtlCol="0" anchor="t">
            <a:spAutoFit/>
          </a:bodyPr>
          <a:p>
            <a:pPr marL="342900" marR="0" lvl="0" indent="-342900" algn="l" defTabSz="914400" rtl="0" fontAlgn="auto">
              <a:lnSpc>
                <a:spcPct val="150000"/>
              </a:lnSpc>
              <a:spcBef>
                <a:spcPts val="0"/>
              </a:spcBef>
              <a:spcAft>
                <a:spcPts val="0"/>
              </a:spcAft>
              <a:buClrTx/>
              <a:buSzTx/>
              <a:buFont typeface="Wingdings" panose="05000000000000000000" charset="0"/>
              <a:buChar char="Ø"/>
            </a:pPr>
            <a:endParaRPr lang="zh-CN" altLang="en-US" sz="2000">
              <a:solidFill>
                <a:srgbClr val="FF0000"/>
              </a:solidFill>
              <a:sym typeface="+mn-ea"/>
            </a:endParaRPr>
          </a:p>
          <a:p>
            <a:pPr marL="342900" marR="0" lvl="0" indent="-342900" algn="l" defTabSz="914400" rtl="0" fontAlgn="auto">
              <a:lnSpc>
                <a:spcPct val="150000"/>
              </a:lnSpc>
              <a:spcBef>
                <a:spcPts val="0"/>
              </a:spcBef>
              <a:spcAft>
                <a:spcPts val="0"/>
              </a:spcAft>
              <a:buClrTx/>
              <a:buSzTx/>
              <a:buFont typeface="Wingdings" panose="05000000000000000000" charset="0"/>
              <a:buChar char="Ø"/>
            </a:pPr>
            <a:r>
              <a:rPr lang="zh-CN" altLang="en-US" sz="2000">
                <a:solidFill>
                  <a:schemeClr val="tx1"/>
                </a:solidFill>
                <a:sym typeface="+mn-ea"/>
              </a:rPr>
              <a:t>医疗机构是辅助用药临床应用管理的责任主体，</a:t>
            </a:r>
            <a:r>
              <a:rPr lang="zh-CN" altLang="en-US" sz="2000">
                <a:solidFill>
                  <a:srgbClr val="FF0000"/>
                </a:solidFill>
                <a:sym typeface="+mn-ea"/>
              </a:rPr>
              <a:t>医疗机构主要负责人是辅助用药临床应用管理第一责任人。</a:t>
            </a:r>
            <a:endParaRPr lang="zh-CN" altLang="en-US" sz="2000">
              <a:solidFill>
                <a:srgbClr val="FF0000"/>
              </a:solidFill>
              <a:sym typeface="+mn-ea"/>
            </a:endParaRPr>
          </a:p>
          <a:p>
            <a:pPr marL="342900" marR="0" lvl="0" indent="-342900" algn="l" defTabSz="914400" rtl="0" fontAlgn="auto">
              <a:lnSpc>
                <a:spcPct val="150000"/>
              </a:lnSpc>
              <a:spcBef>
                <a:spcPts val="0"/>
              </a:spcBef>
              <a:spcAft>
                <a:spcPts val="0"/>
              </a:spcAft>
              <a:buClrTx/>
              <a:buSzTx/>
              <a:buFont typeface="Wingdings" panose="05000000000000000000" charset="0"/>
              <a:buChar char="Ø"/>
            </a:pPr>
            <a:r>
              <a:rPr lang="zh-CN" altLang="en-US" sz="2000">
                <a:solidFill>
                  <a:srgbClr val="FF0000"/>
                </a:solidFill>
                <a:sym typeface="+mn-ea"/>
              </a:rPr>
              <a:t>制订本机构辅助用药临床应用技术规范</a:t>
            </a:r>
            <a:r>
              <a:rPr lang="zh-CN" altLang="en-US" sz="2000">
                <a:sym typeface="+mn-ea"/>
              </a:rPr>
              <a:t>，明确限定辅助用药临床应用的条件和原则，要求医师严格掌握用药指征，严格按照药品说明书使用，不得随意扩大用药适应证、改变用药疗程、剂量等。</a:t>
            </a:r>
            <a:endParaRPr lang="zh-CN" altLang="en-US" sz="2000">
              <a:sym typeface="+mn-ea"/>
            </a:endParaRPr>
          </a:p>
          <a:p>
            <a:pPr marL="342900" marR="0" lvl="0" indent="-342900" algn="l" defTabSz="914400" rtl="0" fontAlgn="auto">
              <a:lnSpc>
                <a:spcPct val="150000"/>
              </a:lnSpc>
              <a:spcBef>
                <a:spcPts val="0"/>
              </a:spcBef>
              <a:spcAft>
                <a:spcPts val="0"/>
              </a:spcAft>
              <a:buClrTx/>
              <a:buSzTx/>
              <a:buFont typeface="Wingdings" panose="05000000000000000000" charset="0"/>
              <a:buChar char="Ø"/>
            </a:pPr>
            <a:r>
              <a:rPr lang="zh-CN" altLang="en-US" sz="2000">
                <a:sym typeface="+mn-ea"/>
              </a:rPr>
              <a:t>进一步</a:t>
            </a:r>
            <a:r>
              <a:rPr lang="zh-CN" altLang="en-US" sz="2000">
                <a:solidFill>
                  <a:srgbClr val="FF0000"/>
                </a:solidFill>
                <a:sym typeface="+mn-ea"/>
              </a:rPr>
              <a:t>加强临床路径管理</a:t>
            </a:r>
            <a:r>
              <a:rPr lang="zh-CN" altLang="en-US" sz="2000">
                <a:sym typeface="+mn-ea"/>
              </a:rPr>
              <a:t>，科学设计临床路径，规范临床诊疗行为。</a:t>
            </a:r>
            <a:endParaRPr lang="zh-CN" altLang="en-US" sz="2000">
              <a:sym typeface="+mn-ea"/>
            </a:endParaRPr>
          </a:p>
          <a:p>
            <a:pPr marL="342900" marR="0" lvl="0" indent="-342900" algn="l" defTabSz="914400" rtl="0" fontAlgn="auto">
              <a:lnSpc>
                <a:spcPct val="150000"/>
              </a:lnSpc>
              <a:spcBef>
                <a:spcPts val="0"/>
              </a:spcBef>
              <a:spcAft>
                <a:spcPts val="0"/>
              </a:spcAft>
              <a:buClrTx/>
              <a:buSzTx/>
              <a:buFont typeface="Wingdings" panose="05000000000000000000" charset="0"/>
              <a:buChar char="Ø"/>
            </a:pPr>
            <a:r>
              <a:rPr lang="zh-CN" altLang="en-US" sz="2000">
                <a:sym typeface="+mn-ea"/>
              </a:rPr>
              <a:t>建立辅助用药</a:t>
            </a:r>
            <a:r>
              <a:rPr lang="zh-CN" altLang="en-US" sz="2000">
                <a:solidFill>
                  <a:srgbClr val="FF0000"/>
                </a:solidFill>
                <a:sym typeface="+mn-ea"/>
              </a:rPr>
              <a:t>监测评价和超常预警</a:t>
            </a:r>
            <a:r>
              <a:rPr lang="zh-CN" altLang="en-US" sz="2000">
                <a:sym typeface="+mn-ea"/>
              </a:rPr>
              <a:t>制度。</a:t>
            </a:r>
            <a:endParaRPr lang="zh-CN" altLang="en-US" sz="2000"/>
          </a:p>
          <a:p>
            <a:pPr marR="0" lvl="0" indent="0" algn="l" defTabSz="914400" rtl="0" fontAlgn="auto">
              <a:lnSpc>
                <a:spcPct val="150000"/>
              </a:lnSpc>
              <a:spcBef>
                <a:spcPts val="0"/>
              </a:spcBef>
              <a:spcAft>
                <a:spcPts val="0"/>
              </a:spcAft>
              <a:buClrTx/>
              <a:buSzTx/>
              <a:buFont typeface="Wingdings" panose="05000000000000000000" charset="0"/>
              <a:buNone/>
            </a:pPr>
            <a:endParaRPr lang="zh-CN" altLang="en-US" sz="2000" noProof="0" dirty="0">
              <a:ln>
                <a:noFill/>
              </a:ln>
              <a:effectLst/>
              <a:uLnTx/>
              <a:uFillTx/>
              <a:latin typeface="Arial" panose="020B0604020202020204" pitchFamily="34" charset="0"/>
              <a:ea typeface="微软雅黑" panose="020B0503020204020204" pitchFamily="34" charset="-122"/>
              <a:sym typeface="+mn-ea"/>
            </a:endParaRPr>
          </a:p>
        </p:txBody>
      </p:sp>
      <p:sp>
        <p:nvSpPr>
          <p:cNvPr id="4" name="文本框 3"/>
          <p:cNvSpPr txBox="1"/>
          <p:nvPr/>
        </p:nvSpPr>
        <p:spPr>
          <a:xfrm>
            <a:off x="1840865" y="6212840"/>
            <a:ext cx="8251190" cy="645160"/>
          </a:xfrm>
          <a:prstGeom prst="rect">
            <a:avLst/>
          </a:prstGeom>
          <a:noFill/>
        </p:spPr>
        <p:txBody>
          <a:bodyPr wrap="none" rtlCol="0">
            <a:spAutoFit/>
          </a:bodyPr>
          <a:p>
            <a:pPr algn="l">
              <a:lnSpc>
                <a:spcPct val="50000"/>
              </a:lnSpc>
              <a:buClrTx/>
              <a:buSzTx/>
              <a:buNone/>
            </a:pPr>
            <a:endParaRPr kumimoji="0" lang="zh-CN" i="0" u="none" strike="noStrike" cap="none" normalizeH="0" baseline="0">
              <a:solidFill>
                <a:srgbClr val="000000"/>
              </a:solidFill>
              <a:ea typeface="宋体" panose="02010600030101010101" pitchFamily="2" charset="-122"/>
            </a:endParaRPr>
          </a:p>
          <a:p>
            <a:pPr indent="0" algn="l">
              <a:lnSpc>
                <a:spcPct val="50000"/>
              </a:lnSpc>
            </a:pPr>
            <a:endParaRPr lang="zh-CN">
              <a:solidFill>
                <a:srgbClr val="000000"/>
              </a:solidFill>
              <a:ea typeface="宋体" panose="02010600030101010101" pitchFamily="2" charset="-122"/>
              <a:sym typeface="+mn-ea"/>
            </a:endParaRPr>
          </a:p>
          <a:p>
            <a:pPr indent="0" algn="l">
              <a:lnSpc>
                <a:spcPct val="50000"/>
              </a:lnSpc>
            </a:pPr>
            <a:r>
              <a:rPr lang="zh-CN">
                <a:solidFill>
                  <a:srgbClr val="000000"/>
                </a:solidFill>
                <a:ea typeface="宋体" panose="02010600030101010101" pitchFamily="2" charset="-122"/>
                <a:sym typeface="+mn-ea"/>
              </a:rPr>
              <a:t>《</a:t>
            </a:r>
            <a:r>
              <a:rPr lang="en-US">
                <a:solidFill>
                  <a:srgbClr val="000000"/>
                </a:solidFill>
                <a:latin typeface="Calibri" panose="020F0502020204030204" charset="0"/>
                <a:ea typeface="宋体" panose="02010600030101010101" pitchFamily="2" charset="-122"/>
                <a:sym typeface="+mn-ea"/>
              </a:rPr>
              <a:t>关于做好辅助用药临床应用管理有关工作的通知</a:t>
            </a:r>
            <a:r>
              <a:rPr lang="zh-CN" altLang="en-US">
                <a:solidFill>
                  <a:srgbClr val="000000"/>
                </a:solidFill>
                <a:latin typeface="Calibri" panose="020F0502020204030204" charset="0"/>
                <a:ea typeface="宋体" panose="02010600030101010101" pitchFamily="2" charset="-122"/>
                <a:sym typeface="+mn-ea"/>
              </a:rPr>
              <a:t>》</a:t>
            </a:r>
            <a:r>
              <a:rPr lang="zh-CN">
                <a:solidFill>
                  <a:srgbClr val="000000"/>
                </a:solidFill>
                <a:ea typeface="宋体" panose="02010600030101010101" pitchFamily="2" charset="-122"/>
                <a:sym typeface="+mn-ea"/>
              </a:rPr>
              <a:t>国卫办医函〔2018〕1112号</a:t>
            </a:r>
            <a:endParaRPr lang="en-US">
              <a:solidFill>
                <a:srgbClr val="000000"/>
              </a:solidFill>
              <a:latin typeface="Calibri" panose="020F0502020204030204" charset="0"/>
              <a:ea typeface="宋体" panose="02010600030101010101" pitchFamily="2" charset="-122"/>
              <a:sym typeface="+mn-ea"/>
            </a:endParaRPr>
          </a:p>
          <a:p>
            <a:pPr indent="0" algn="l">
              <a:lnSpc>
                <a:spcPct val="50000"/>
              </a:lnSpc>
            </a:pPr>
            <a:endParaRPr kumimoji="0" lang="zh-CN" altLang="en-US" i="0" u="none" strike="noStrike" cap="none" normalizeH="0" baseline="0" noProof="0" dirty="0">
              <a:ln>
                <a:noFill/>
              </a:ln>
              <a:solidFill>
                <a:srgbClr val="000000"/>
              </a:solidFill>
              <a:effectLst/>
              <a:uLnTx/>
              <a:uFillTx/>
              <a:latin typeface="Arial" panose="020B0604020202020204" pitchFamily="34" charset="0"/>
              <a:ea typeface="微软雅黑" panose="020B0503020204020204" pitchFamily="34" charset="-122"/>
              <a:sym typeface="+mn-ea"/>
            </a:endParaRPr>
          </a:p>
        </p:txBody>
      </p:sp>
      <p:sp>
        <p:nvSpPr>
          <p:cNvPr id="3" name="文本框 2"/>
          <p:cNvSpPr txBox="1"/>
          <p:nvPr/>
        </p:nvSpPr>
        <p:spPr>
          <a:xfrm>
            <a:off x="1285875" y="1484630"/>
            <a:ext cx="10767060" cy="645160"/>
          </a:xfrm>
          <a:prstGeom prst="rect">
            <a:avLst/>
          </a:prstGeom>
          <a:noFill/>
        </p:spPr>
        <p:txBody>
          <a:bodyPr wrap="square" rtlCol="0" anchor="t">
            <a:spAutoFit/>
          </a:bodyPr>
          <a:p>
            <a:pPr marR="0" lvl="0" indent="0" algn="l" defTabSz="914400" rtl="0" fontAlgn="auto">
              <a:lnSpc>
                <a:spcPct val="150000"/>
              </a:lnSpc>
              <a:spcBef>
                <a:spcPts val="0"/>
              </a:spcBef>
              <a:spcAft>
                <a:spcPts val="0"/>
              </a:spcAft>
              <a:buClrTx/>
              <a:buSzTx/>
              <a:buFont typeface="Wingdings" panose="05000000000000000000" charset="0"/>
              <a:buNone/>
            </a:pPr>
            <a:r>
              <a:rPr lang="en-US" altLang="zh-CN" sz="2400">
                <a:solidFill>
                  <a:schemeClr val="tx1"/>
                </a:solidFill>
                <a:sym typeface="+mn-ea"/>
              </a:rPr>
              <a:t>2.</a:t>
            </a:r>
            <a:r>
              <a:rPr lang="zh-CN" altLang="en-US" sz="2400">
                <a:solidFill>
                  <a:schemeClr val="tx1"/>
                </a:solidFill>
                <a:sym typeface="+mn-ea"/>
              </a:rPr>
              <a:t>辅助药物</a:t>
            </a:r>
            <a:r>
              <a:rPr lang="zh-CN" altLang="en-US" sz="2400">
                <a:solidFill>
                  <a:schemeClr val="tx1"/>
                </a:solidFill>
                <a:sym typeface="+mn-ea"/>
              </a:rPr>
              <a:t>管理    </a:t>
            </a:r>
            <a:endParaRPr lang="zh-CN" altLang="en-US" sz="2000" noProof="0" dirty="0">
              <a:ln>
                <a:noFill/>
              </a:ln>
              <a:effectLst/>
              <a:uLnTx/>
              <a:uFillTx/>
              <a:latin typeface="Arial" panose="020B0604020202020204" pitchFamily="34" charset="0"/>
              <a:ea typeface="微软雅黑" panose="020B0503020204020204" pitchFamily="34" charset="-122"/>
              <a:sym typeface="+mn-ea"/>
            </a:endParaRPr>
          </a:p>
        </p:txBody>
      </p:sp>
      <p:pic>
        <p:nvPicPr>
          <p:cNvPr id="5" name="Picture 3" descr="C:\Users\Administrator\Desktop\222.png222"/>
          <p:cNvPicPr>
            <a:picLocks noChangeAspect="1" noChangeArrowheads="1"/>
          </p:cNvPicPr>
          <p:nvPr/>
        </p:nvPicPr>
        <p:blipFill>
          <a:blip r:embed="rId6"/>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Tree>
    <p:custDataLst>
      <p:tags r:id="rId7"/>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任意多边形 11"/>
          <p:cNvSpPr/>
          <p:nvPr>
            <p:custDataLst>
              <p:tags r:id="rId1"/>
            </p:custDataLst>
          </p:nvPr>
        </p:nvSpPr>
        <p:spPr>
          <a:xfrm>
            <a:off x="11015939" y="1027104"/>
            <a:ext cx="1176061" cy="4750435"/>
          </a:xfrm>
          <a:custGeom>
            <a:avLst/>
            <a:gdLst>
              <a:gd name="ir" fmla="*/ w 3 4"/>
              <a:gd name="ib" fmla="*/ h 3 4"/>
            </a:gdLst>
            <a:ahLst/>
            <a:cxnLst>
              <a:cxn ang="3">
                <a:pos x="hc" y="t"/>
              </a:cxn>
              <a:cxn ang="cd2">
                <a:pos x="l" y="vc"/>
              </a:cxn>
              <a:cxn ang="cd4">
                <a:pos x="hc" y="b"/>
              </a:cxn>
              <a:cxn ang="0">
                <a:pos x="r" y="vc"/>
              </a:cxn>
            </a:cxnLst>
            <a:rect l="l" t="t" r="r" b="b"/>
            <a:pathLst>
              <a:path w="3741" h="7481">
                <a:moveTo>
                  <a:pt x="3741" y="0"/>
                </a:moveTo>
                <a:lnTo>
                  <a:pt x="3741" y="1"/>
                </a:lnTo>
                <a:lnTo>
                  <a:pt x="3741" y="7481"/>
                </a:lnTo>
                <a:lnTo>
                  <a:pt x="3741" y="7481"/>
                </a:lnTo>
                <a:lnTo>
                  <a:pt x="0" y="3741"/>
                </a:lnTo>
                <a:lnTo>
                  <a:pt x="3741" y="0"/>
                </a:lnTo>
                <a:close/>
              </a:path>
            </a:pathLst>
          </a:custGeom>
          <a:solidFill>
            <a:schemeClr val="accent1">
              <a:lumMod val="50000"/>
            </a:schemeClr>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0" name="矩形 19"/>
          <p:cNvSpPr/>
          <p:nvPr>
            <p:custDataLst>
              <p:tags r:id="rId2"/>
            </p:custDataLst>
          </p:nvPr>
        </p:nvSpPr>
        <p:spPr>
          <a:xfrm rot="660000">
            <a:off x="972185" y="5839460"/>
            <a:ext cx="718185" cy="718185"/>
          </a:xfrm>
          <a:prstGeom prst="rect">
            <a:avLst/>
          </a:prstGeom>
          <a:solidFill>
            <a:schemeClr val="accent4">
              <a:lumMod val="60000"/>
              <a:lumOff val="40000"/>
            </a:schemeClr>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21" name="任意多边形 15"/>
          <p:cNvSpPr/>
          <p:nvPr>
            <p:custDataLst>
              <p:tags r:id="rId3"/>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2" name="矩形 21"/>
          <p:cNvSpPr/>
          <p:nvPr>
            <p:custDataLst>
              <p:tags r:id="rId4"/>
            </p:custDataLst>
          </p:nvPr>
        </p:nvSpPr>
        <p:spPr>
          <a:xfrm rot="20700000">
            <a:off x="340360" y="5594985"/>
            <a:ext cx="849630" cy="849630"/>
          </a:xfrm>
          <a:prstGeom prst="rect">
            <a:avLst/>
          </a:prstGeom>
          <a:solidFill>
            <a:schemeClr val="accent6"/>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8" name="文本框 7"/>
          <p:cNvSpPr txBox="1"/>
          <p:nvPr>
            <p:custDataLst>
              <p:tags r:id="rId5"/>
            </p:custDataLst>
          </p:nvPr>
        </p:nvSpPr>
        <p:spPr>
          <a:xfrm>
            <a:off x="1322070" y="718185"/>
            <a:ext cx="9471660" cy="708025"/>
          </a:xfrm>
          <a:prstGeom prst="rect">
            <a:avLst/>
          </a:prstGeom>
          <a:noFill/>
        </p:spPr>
        <p:txBody>
          <a:bodyPr wrap="square" rtlCol="0" anchor="ctr" anchorCtr="0">
            <a:noAutofit/>
          </a:bodyPr>
          <a:lstStyle/>
          <a:p>
            <a:pPr fontAlgn="auto"/>
            <a:r>
              <a:rPr lang="zh-CN" altLang="en-US" sz="3600" b="1" dirty="0">
                <a:solidFill>
                  <a:schemeClr val="accent1"/>
                </a:solidFill>
                <a:latin typeface="Arial" panose="020B0604020202020204" pitchFamily="34" charset="0"/>
                <a:ea typeface="微软雅黑" panose="020B0503020204020204" pitchFamily="34" charset="-122"/>
              </a:rPr>
              <a:t>策略一     </a:t>
            </a:r>
            <a:r>
              <a:rPr lang="zh-CN" sz="3600" b="1" dirty="0">
                <a:solidFill>
                  <a:schemeClr val="accent1"/>
                </a:solidFill>
                <a:latin typeface="Arial" panose="020B0604020202020204" pitchFamily="34" charset="0"/>
                <a:ea typeface="微软雅黑" panose="020B0503020204020204" pitchFamily="34" charset="-122"/>
              </a:rPr>
              <a:t>完善并落实管理制度、明确责任</a:t>
            </a:r>
            <a:endParaRPr lang="zh-CN" sz="3600" b="1" dirty="0">
              <a:solidFill>
                <a:schemeClr val="accent1"/>
              </a:solidFill>
              <a:latin typeface="Arial" panose="020B0604020202020204" pitchFamily="34" charset="0"/>
              <a:ea typeface="微软雅黑" panose="020B0503020204020204" pitchFamily="34" charset="-122"/>
            </a:endParaRPr>
          </a:p>
        </p:txBody>
      </p:sp>
      <p:sp>
        <p:nvSpPr>
          <p:cNvPr id="2" name="文本框 1"/>
          <p:cNvSpPr txBox="1"/>
          <p:nvPr/>
        </p:nvSpPr>
        <p:spPr>
          <a:xfrm>
            <a:off x="1187450" y="1720850"/>
            <a:ext cx="9740900" cy="1014730"/>
          </a:xfrm>
          <a:prstGeom prst="rect">
            <a:avLst/>
          </a:prstGeom>
          <a:noFill/>
        </p:spPr>
        <p:txBody>
          <a:bodyPr wrap="square" rtlCol="0" anchor="t">
            <a:spAutoFit/>
          </a:bodyPr>
          <a:p>
            <a:pPr marL="342900" marR="0" indent="-342900" defTabSz="914400" fontAlgn="auto">
              <a:lnSpc>
                <a:spcPct val="150000"/>
              </a:lnSpc>
              <a:spcBef>
                <a:spcPts val="0"/>
              </a:spcBef>
              <a:spcAft>
                <a:spcPts val="0"/>
              </a:spcAft>
              <a:buClrTx/>
              <a:buSzTx/>
              <a:buFont typeface="Wingdings" panose="05000000000000000000" charset="0"/>
              <a:buChar char="Ø"/>
            </a:pPr>
            <a:endParaRPr lang="zh-CN" altLang="en-US" sz="2000">
              <a:solidFill>
                <a:srgbClr val="FF0000"/>
              </a:solidFill>
              <a:sym typeface="+mn-ea"/>
            </a:endParaRPr>
          </a:p>
          <a:p>
            <a:pPr marR="0" indent="0" defTabSz="914400" fontAlgn="auto">
              <a:lnSpc>
                <a:spcPct val="150000"/>
              </a:lnSpc>
              <a:spcBef>
                <a:spcPts val="0"/>
              </a:spcBef>
              <a:spcAft>
                <a:spcPts val="0"/>
              </a:spcAft>
              <a:buClrTx/>
              <a:buSzTx/>
              <a:buFont typeface="Wingdings" panose="05000000000000000000" charset="0"/>
              <a:buNone/>
            </a:pPr>
            <a:endParaRPr lang="zh-CN" altLang="en-US" sz="2000" noProof="0" dirty="0">
              <a:latin typeface="Arial" panose="020B0604020202020204" pitchFamily="34" charset="0"/>
              <a:ea typeface="微软雅黑" panose="020B0503020204020204" pitchFamily="34" charset="-122"/>
              <a:sym typeface="+mn-ea"/>
            </a:endParaRPr>
          </a:p>
        </p:txBody>
      </p:sp>
      <p:sp>
        <p:nvSpPr>
          <p:cNvPr id="3" name="文本框 2"/>
          <p:cNvSpPr txBox="1"/>
          <p:nvPr/>
        </p:nvSpPr>
        <p:spPr>
          <a:xfrm>
            <a:off x="1285875" y="1684655"/>
            <a:ext cx="10767060" cy="645160"/>
          </a:xfrm>
          <a:prstGeom prst="rect">
            <a:avLst/>
          </a:prstGeom>
          <a:noFill/>
        </p:spPr>
        <p:txBody>
          <a:bodyPr wrap="square" rtlCol="0" anchor="t">
            <a:spAutoFit/>
          </a:bodyPr>
          <a:p>
            <a:pPr marR="0" indent="0" defTabSz="914400" fontAlgn="auto">
              <a:lnSpc>
                <a:spcPct val="150000"/>
              </a:lnSpc>
              <a:spcBef>
                <a:spcPts val="0"/>
              </a:spcBef>
              <a:spcAft>
                <a:spcPts val="0"/>
              </a:spcAft>
              <a:buClrTx/>
              <a:buSzTx/>
              <a:buFont typeface="Wingdings" panose="05000000000000000000" charset="0"/>
              <a:buNone/>
            </a:pPr>
            <a:r>
              <a:rPr lang="en-US" altLang="zh-CN" sz="2400">
                <a:sym typeface="+mn-ea"/>
              </a:rPr>
              <a:t>3.</a:t>
            </a:r>
            <a:r>
              <a:rPr lang="zh-CN" altLang="en-US" sz="2400">
                <a:sym typeface="+mn-ea"/>
              </a:rPr>
              <a:t>基本药物管理    </a:t>
            </a:r>
            <a:endParaRPr lang="zh-CN" altLang="en-US" sz="2000" noProof="0" dirty="0">
              <a:latin typeface="Arial" panose="020B0604020202020204" pitchFamily="34" charset="0"/>
              <a:ea typeface="微软雅黑" panose="020B0503020204020204" pitchFamily="34" charset="-122"/>
              <a:sym typeface="+mn-ea"/>
            </a:endParaRPr>
          </a:p>
        </p:txBody>
      </p:sp>
      <p:sp>
        <p:nvSpPr>
          <p:cNvPr id="7" name="文本框 6"/>
          <p:cNvSpPr txBox="1"/>
          <p:nvPr/>
        </p:nvSpPr>
        <p:spPr>
          <a:xfrm>
            <a:off x="1322070" y="2350770"/>
            <a:ext cx="9471660" cy="4661535"/>
          </a:xfrm>
          <a:prstGeom prst="rect">
            <a:avLst/>
          </a:prstGeom>
          <a:noFill/>
          <a:ln w="9525">
            <a:noFill/>
          </a:ln>
        </p:spPr>
        <p:txBody>
          <a:bodyPr wrap="square">
            <a:spAutoFit/>
          </a:bodyPr>
          <a:p>
            <a:pPr marL="342900" indent="-342900">
              <a:lnSpc>
                <a:spcPct val="150000"/>
              </a:lnSpc>
              <a:buFont typeface="Wingdings" panose="05000000000000000000" charset="0"/>
              <a:buChar char="Ø"/>
            </a:pPr>
            <a:r>
              <a:rPr lang="zh-CN" altLang="en-US" sz="2000">
                <a:solidFill>
                  <a:schemeClr val="tx1"/>
                </a:solidFill>
              </a:rPr>
              <a:t>推进基本药物为主导的</a:t>
            </a:r>
            <a:r>
              <a:rPr lang="zh-CN" altLang="en-US" sz="2000">
                <a:solidFill>
                  <a:srgbClr val="FF0000"/>
                </a:solidFill>
              </a:rPr>
              <a:t>“1+X”用药模式</a:t>
            </a:r>
            <a:r>
              <a:rPr lang="zh-CN" altLang="en-US" sz="2000">
                <a:solidFill>
                  <a:schemeClr val="tx1"/>
                </a:solidFill>
              </a:rPr>
              <a:t>（“1”为国家基本药物目录，“X”为非基本药物），优先选择国家组织集中采购和使用药品及国家医保目录药品。</a:t>
            </a:r>
            <a:endParaRPr lang="zh-CN" altLang="en-US" sz="2000">
              <a:solidFill>
                <a:schemeClr val="tx1"/>
              </a:solidFill>
            </a:endParaRPr>
          </a:p>
          <a:p>
            <a:pPr marL="342900" indent="-342900">
              <a:lnSpc>
                <a:spcPct val="150000"/>
              </a:lnSpc>
              <a:buFont typeface="Wingdings" panose="05000000000000000000" charset="0"/>
              <a:buChar char="Ø"/>
            </a:pPr>
            <a:r>
              <a:rPr lang="zh-CN" altLang="en-US" sz="2000">
                <a:solidFill>
                  <a:schemeClr val="tx1"/>
                </a:solidFill>
              </a:rPr>
              <a:t>医疗机构</a:t>
            </a:r>
            <a:r>
              <a:rPr lang="zh-CN" altLang="en-US" sz="2000"/>
              <a:t>制订本机构</a:t>
            </a:r>
            <a:r>
              <a:rPr lang="zh-CN" altLang="en-US" sz="2000">
                <a:solidFill>
                  <a:srgbClr val="FF0000"/>
                </a:solidFill>
              </a:rPr>
              <a:t>基本药物临床应用管理办法</a:t>
            </a:r>
            <a:r>
              <a:rPr lang="zh-CN" altLang="en-US" sz="2000">
                <a:solidFill>
                  <a:schemeClr val="tx1"/>
                </a:solidFill>
              </a:rPr>
              <a:t>，按照药品集中采购信息系统中的标识</a:t>
            </a:r>
            <a:r>
              <a:rPr lang="zh-CN" altLang="en-US" sz="2000">
                <a:solidFill>
                  <a:srgbClr val="FF0000"/>
                </a:solidFill>
              </a:rPr>
              <a:t>优先采购基本药物</a:t>
            </a:r>
            <a:r>
              <a:rPr lang="zh-CN" altLang="en-US" sz="2000">
                <a:solidFill>
                  <a:schemeClr val="tx1"/>
                </a:solidFill>
              </a:rPr>
              <a:t>，在实施</a:t>
            </a:r>
            <a:r>
              <a:rPr lang="zh-CN" altLang="en-US" sz="2000">
                <a:solidFill>
                  <a:srgbClr val="FF0000"/>
                </a:solidFill>
              </a:rPr>
              <a:t>临床路径和诊疗指南的过程中应当首选基本药物。</a:t>
            </a:r>
            <a:endParaRPr lang="zh-CN" altLang="en-US" sz="2000">
              <a:solidFill>
                <a:srgbClr val="C00000"/>
              </a:solidFill>
            </a:endParaRPr>
          </a:p>
          <a:p>
            <a:pPr marL="342900" indent="-342900">
              <a:lnSpc>
                <a:spcPct val="150000"/>
              </a:lnSpc>
              <a:buFont typeface="Wingdings" panose="05000000000000000000" charset="0"/>
              <a:buChar char="Ø"/>
            </a:pPr>
            <a:r>
              <a:rPr lang="zh-CN" altLang="en-US" sz="2000">
                <a:solidFill>
                  <a:schemeClr val="tx1"/>
                </a:solidFill>
              </a:rPr>
              <a:t>公立医疗机构在编制药品采购计划和预算时</a:t>
            </a:r>
            <a:r>
              <a:rPr lang="zh-CN" altLang="en-US" sz="2000">
                <a:solidFill>
                  <a:srgbClr val="FF0000"/>
                </a:solidFill>
              </a:rPr>
              <a:t>优先纳入</a:t>
            </a:r>
            <a:r>
              <a:rPr lang="zh-CN" altLang="en-US" sz="2000">
                <a:solidFill>
                  <a:schemeClr val="tx1"/>
                </a:solidFill>
              </a:rPr>
              <a:t>基本药物。</a:t>
            </a:r>
            <a:endParaRPr lang="zh-CN" altLang="en-US" sz="2000">
              <a:solidFill>
                <a:schemeClr val="tx1"/>
              </a:solidFill>
            </a:endParaRPr>
          </a:p>
          <a:p>
            <a:pPr marL="342900" indent="-342900">
              <a:lnSpc>
                <a:spcPct val="150000"/>
              </a:lnSpc>
              <a:buFont typeface="Wingdings" panose="05000000000000000000" charset="0"/>
              <a:buChar char="Ø"/>
            </a:pPr>
            <a:r>
              <a:rPr lang="zh-CN" altLang="en-US" sz="2000">
                <a:solidFill>
                  <a:schemeClr val="tx1"/>
                </a:solidFill>
              </a:rPr>
              <a:t>公立医疗机构信息系统要对</a:t>
            </a:r>
            <a:r>
              <a:rPr lang="zh-CN" altLang="en-US" sz="2000">
                <a:solidFill>
                  <a:srgbClr val="FF0000"/>
                </a:solidFill>
              </a:rPr>
              <a:t>基本药物进行标识</a:t>
            </a:r>
            <a:r>
              <a:rPr lang="zh-CN" altLang="en-US" sz="2000"/>
              <a:t>，提示医生优先合理使用</a:t>
            </a:r>
            <a:r>
              <a:rPr lang="zh-CN" altLang="en-US" sz="2000">
                <a:solidFill>
                  <a:schemeClr val="tx1"/>
                </a:solidFill>
              </a:rPr>
              <a:t>。</a:t>
            </a:r>
            <a:endParaRPr lang="zh-CN" altLang="en-US" sz="2000">
              <a:solidFill>
                <a:schemeClr val="tx1"/>
              </a:solidFill>
            </a:endParaRPr>
          </a:p>
          <a:p>
            <a:pPr marL="342900" indent="-342900">
              <a:lnSpc>
                <a:spcPct val="150000"/>
              </a:lnSpc>
              <a:buFont typeface="Wingdings" panose="05000000000000000000" charset="0"/>
              <a:buChar char="Ø"/>
            </a:pPr>
            <a:endParaRPr lang="zh-CN" altLang="en-US" sz="2000">
              <a:solidFill>
                <a:schemeClr val="tx1"/>
              </a:solidFill>
            </a:endParaRPr>
          </a:p>
          <a:p>
            <a:pPr marL="342900" indent="-342900">
              <a:lnSpc>
                <a:spcPct val="150000"/>
              </a:lnSpc>
              <a:buFont typeface="Wingdings" panose="05000000000000000000" charset="0"/>
              <a:buChar char="Ø"/>
            </a:pPr>
            <a:endParaRPr lang="zh-CN" altLang="en-US" sz="2000">
              <a:solidFill>
                <a:schemeClr val="tx1"/>
              </a:solidFill>
            </a:endParaRPr>
          </a:p>
          <a:p>
            <a:pPr marL="342900" indent="-342900">
              <a:lnSpc>
                <a:spcPct val="150000"/>
              </a:lnSpc>
              <a:buFont typeface="Wingdings" panose="05000000000000000000" charset="0"/>
              <a:buChar char="Ø"/>
            </a:pPr>
            <a:endParaRPr lang="zh-CN" altLang="en-US">
              <a:solidFill>
                <a:schemeClr val="tx1"/>
              </a:solidFill>
              <a:ea typeface="宋体" panose="02010600030101010101" pitchFamily="2" charset="-122"/>
            </a:endParaRPr>
          </a:p>
        </p:txBody>
      </p:sp>
      <p:sp>
        <p:nvSpPr>
          <p:cNvPr id="9" name="文本框 8"/>
          <p:cNvSpPr txBox="1"/>
          <p:nvPr/>
        </p:nvSpPr>
        <p:spPr>
          <a:xfrm>
            <a:off x="1751965" y="6022975"/>
            <a:ext cx="9276080" cy="506730"/>
          </a:xfrm>
          <a:prstGeom prst="rect">
            <a:avLst/>
          </a:prstGeom>
          <a:noFill/>
        </p:spPr>
        <p:txBody>
          <a:bodyPr wrap="none" rtlCol="0" anchor="t">
            <a:spAutoFit/>
          </a:bodyPr>
          <a:p>
            <a:pPr indent="0">
              <a:lnSpc>
                <a:spcPct val="150000"/>
              </a:lnSpc>
              <a:buFont typeface="Wingdings" panose="05000000000000000000" charset="0"/>
              <a:buNone/>
            </a:pPr>
            <a:r>
              <a:rPr lang="zh-CN" altLang="en-US">
                <a:ea typeface="宋体" panose="02010600030101010101" pitchFamily="2" charset="-122"/>
                <a:sym typeface="+mn-ea"/>
              </a:rPr>
              <a:t>《关于进一步加强公立医疗机构基本药物配备使用管理的通知》　国卫药政发〔2019〕1号</a:t>
            </a:r>
            <a:endParaRPr lang="zh-CN" altLang="en-US"/>
          </a:p>
        </p:txBody>
      </p:sp>
      <p:pic>
        <p:nvPicPr>
          <p:cNvPr id="11" name="Picture 3" descr="C:\Users\Administrator\Desktop\222.png222"/>
          <p:cNvPicPr>
            <a:picLocks noChangeAspect="1" noChangeArrowheads="1"/>
          </p:cNvPicPr>
          <p:nvPr/>
        </p:nvPicPr>
        <p:blipFill>
          <a:blip r:embed="rId6"/>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
        <p:nvSpPr>
          <p:cNvPr id="4" name="文本框 3"/>
          <p:cNvSpPr txBox="1"/>
          <p:nvPr/>
        </p:nvSpPr>
        <p:spPr>
          <a:xfrm>
            <a:off x="1717675" y="6351270"/>
            <a:ext cx="9427210" cy="506730"/>
          </a:xfrm>
          <a:prstGeom prst="rect">
            <a:avLst/>
          </a:prstGeom>
          <a:noFill/>
        </p:spPr>
        <p:txBody>
          <a:bodyPr wrap="square" rtlCol="0">
            <a:spAutoFit/>
          </a:bodyPr>
          <a:p>
            <a:pPr marL="0" marR="0" lvl="0" indent="0" algn="l" defTabSz="914400" rtl="0" eaLnBrk="1" fontAlgn="auto" latinLnBrk="0" hangingPunct="1">
              <a:lnSpc>
                <a:spcPct val="150000"/>
              </a:lnSpc>
              <a:spcBef>
                <a:spcPts val="0"/>
              </a:spcBef>
              <a:spcAft>
                <a:spcPts val="2000"/>
              </a:spcAft>
              <a:buClrTx/>
              <a:buSzTx/>
              <a:buFontTx/>
              <a:buNone/>
            </a:pPr>
            <a:r>
              <a:rPr lang="zh-CN" altLang="en-US">
                <a:ea typeface="宋体" panose="02010600030101010101" pitchFamily="2" charset="-122"/>
                <a:sym typeface="+mn-ea"/>
              </a:rPr>
              <a:t>《关于印发加强医疗机构药事管理促进合理用药的意见的通知》国卫医发〔2020〕2号 </a:t>
            </a:r>
            <a:endParaRPr lang="zh-CN" altLang="en-US">
              <a:ea typeface="宋体" panose="02010600030101010101" pitchFamily="2" charset="-122"/>
              <a:sym typeface="+mn-ea"/>
            </a:endParaRPr>
          </a:p>
        </p:txBody>
      </p:sp>
    </p:spTree>
    <p:custDataLst>
      <p:tags r:id="rId7"/>
    </p:custData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1" name="任意多边形 15"/>
          <p:cNvSpPr/>
          <p:nvPr>
            <p:custDataLst>
              <p:tags r:id="rId1"/>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6" name="标题 1"/>
          <p:cNvSpPr>
            <a:spLocks noGrp="1"/>
          </p:cNvSpPr>
          <p:nvPr>
            <p:custDataLst>
              <p:tags r:id="rId2"/>
            </p:custDataLst>
          </p:nvPr>
        </p:nvSpPr>
        <p:spPr>
          <a:xfrm>
            <a:off x="577060" y="513190"/>
            <a:ext cx="11037600" cy="441964"/>
          </a:xfrm>
          <a:prstGeom prst="rect">
            <a:avLst/>
          </a:prstGeom>
        </p:spPr>
        <p:txBody>
          <a:bodyPr vert="horz" lIns="101600" tIns="38100" rIns="76200" bIns="38100" rtlCol="0" anchor="t" anchorCtr="0">
            <a:noAutofit/>
          </a:bodyPr>
          <a:lstStyle>
            <a:lvl1pPr algn="l" defTabSz="914400" rtl="0" eaLnBrk="1" fontAlgn="auto" latinLnBrk="0" hangingPunct="1">
              <a:lnSpc>
                <a:spcPct val="100000"/>
              </a:lnSpc>
              <a:spcBef>
                <a:spcPct val="0"/>
              </a:spcBef>
              <a:buNone/>
              <a:defRPr sz="2800" b="1" u="none" strike="noStrike" kern="1200" cap="none" spc="200" normalizeH="0" baseline="0">
                <a:solidFill>
                  <a:schemeClr val="bg1"/>
                </a:solidFill>
                <a:uFillTx/>
                <a:latin typeface="Arial" panose="020B0604020202020204" pitchFamily="34" charset="0"/>
                <a:ea typeface="微软雅黑" panose="020B0503020204020204" pitchFamily="34" charset="-122"/>
                <a:cs typeface="+mj-cs"/>
              </a:defRPr>
            </a:lvl1pPr>
          </a:lstStyle>
          <a:p>
            <a:r>
              <a:rPr lang="zh-CN" altLang="en-US" sz="1000" spc="300">
                <a:latin typeface="微软雅黑" panose="020B0503020204020204" pitchFamily="34" charset="-122"/>
                <a:sym typeface="+mn-ea"/>
              </a:rPr>
              <a:t> </a:t>
            </a:r>
            <a:r>
              <a:rPr lang="zh-CN" altLang="en-US" sz="3600" dirty="0">
                <a:solidFill>
                  <a:schemeClr val="accent1"/>
                </a:solidFill>
                <a:sym typeface="+mn-ea"/>
              </a:rPr>
              <a:t>策略一     </a:t>
            </a:r>
            <a:r>
              <a:rPr lang="zh-CN" sz="3600" dirty="0">
                <a:solidFill>
                  <a:schemeClr val="accent1"/>
                </a:solidFill>
                <a:sym typeface="+mn-ea"/>
              </a:rPr>
              <a:t>完善并落实管理制度、明确责任</a:t>
            </a:r>
            <a:endParaRPr lang="zh-CN" altLang="en-US" sz="3600" b="1" spc="30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j-cs"/>
            </a:endParaRPr>
          </a:p>
        </p:txBody>
      </p:sp>
      <p:sp>
        <p:nvSpPr>
          <p:cNvPr id="2" name="文本框 1"/>
          <p:cNvSpPr txBox="1"/>
          <p:nvPr/>
        </p:nvSpPr>
        <p:spPr>
          <a:xfrm>
            <a:off x="842010" y="1525270"/>
            <a:ext cx="10772775" cy="3907790"/>
          </a:xfrm>
          <a:prstGeom prst="rect">
            <a:avLst/>
          </a:prstGeom>
          <a:noFill/>
        </p:spPr>
        <p:txBody>
          <a:bodyPr wrap="square" rtlCol="0">
            <a:spAutoFit/>
          </a:bodyPr>
          <a:p>
            <a:pPr indent="0" algn="l">
              <a:lnSpc>
                <a:spcPct val="200000"/>
              </a:lnSpc>
              <a:buFont typeface="Wingdings" panose="05000000000000000000" charset="0"/>
              <a:buNone/>
            </a:pPr>
            <a:r>
              <a:rPr lang="en-US" altLang="zh-CN" sz="2000"/>
              <a:t>4.</a:t>
            </a:r>
            <a:r>
              <a:rPr lang="zh-CN" altLang="en-US" sz="2400"/>
              <a:t>中标药品采购管理</a:t>
            </a:r>
            <a:endParaRPr lang="zh-CN" altLang="en-US" sz="2400"/>
          </a:p>
          <a:p>
            <a:pPr marL="285750" indent="-285750" algn="l">
              <a:lnSpc>
                <a:spcPct val="200000"/>
              </a:lnSpc>
              <a:buFont typeface="Wingdings" panose="05000000000000000000" charset="0"/>
              <a:buChar char="Ø"/>
            </a:pPr>
            <a:r>
              <a:rPr lang="zh-CN" altLang="en-US" sz="2000"/>
              <a:t>医院使用的所有药品（不含中药饮片）</a:t>
            </a:r>
            <a:r>
              <a:rPr lang="zh-CN" altLang="en-US" sz="2000">
                <a:solidFill>
                  <a:srgbClr val="C00000"/>
                </a:solidFill>
              </a:rPr>
              <a:t>均应通过省级药品集中采购平台采购</a:t>
            </a:r>
            <a:r>
              <a:rPr lang="zh-CN" altLang="en-US" sz="2000"/>
              <a:t>。</a:t>
            </a:r>
            <a:endParaRPr lang="zh-CN" altLang="en-US" sz="2000"/>
          </a:p>
          <a:p>
            <a:pPr marL="342900" indent="-342900" algn="l">
              <a:lnSpc>
                <a:spcPct val="200000"/>
              </a:lnSpc>
              <a:buFont typeface="Wingdings" panose="05000000000000000000" charset="0"/>
              <a:buChar char="Ø"/>
            </a:pPr>
            <a:r>
              <a:rPr lang="zh-CN" altLang="en-US" sz="2000">
                <a:solidFill>
                  <a:srgbClr val="C00000"/>
                </a:solidFill>
              </a:rPr>
              <a:t>配备和合理使用中选药品，切实保证用量。</a:t>
            </a:r>
            <a:endParaRPr lang="zh-CN" altLang="en-US" sz="2000">
              <a:solidFill>
                <a:srgbClr val="C00000"/>
              </a:solidFill>
            </a:endParaRPr>
          </a:p>
          <a:p>
            <a:pPr marL="342900" indent="-342900" algn="l">
              <a:lnSpc>
                <a:spcPct val="200000"/>
              </a:lnSpc>
              <a:buFont typeface="Wingdings" panose="05000000000000000000" charset="0"/>
              <a:buChar char="Ø"/>
            </a:pPr>
            <a:r>
              <a:rPr lang="zh-CN" altLang="en-US" sz="2000">
                <a:solidFill>
                  <a:srgbClr val="C00000"/>
                </a:solidFill>
              </a:rPr>
              <a:t>合理用药考核的重点内容应当包括公立医疗机构国家组织药品集中采购中选品种配备使用情况，</a:t>
            </a:r>
            <a:r>
              <a:rPr lang="zh-CN" altLang="en-US" sz="2000"/>
              <a:t>加强考核结果运用，医疗机构应当根据考核中发现的问题持续改进工作，不断提高合理用药水平。</a:t>
            </a:r>
            <a:endParaRPr lang="zh-CN" altLang="en-US" sz="2000">
              <a:sym typeface="+mn-ea"/>
            </a:endParaRPr>
          </a:p>
        </p:txBody>
      </p:sp>
      <p:pic>
        <p:nvPicPr>
          <p:cNvPr id="5" name="Picture 3" descr="C:\Users\Administrator\Desktop\222.png222"/>
          <p:cNvPicPr>
            <a:picLocks noChangeAspect="1" noChangeArrowheads="1"/>
          </p:cNvPicPr>
          <p:nvPr/>
        </p:nvPicPr>
        <p:blipFill>
          <a:blip r:embed="rId3"/>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
        <p:nvSpPr>
          <p:cNvPr id="3" name="文本框 2"/>
          <p:cNvSpPr txBox="1"/>
          <p:nvPr/>
        </p:nvSpPr>
        <p:spPr>
          <a:xfrm>
            <a:off x="577215" y="5901055"/>
            <a:ext cx="11009630" cy="737235"/>
          </a:xfrm>
          <a:prstGeom prst="rect">
            <a:avLst/>
          </a:prstGeom>
          <a:noFill/>
        </p:spPr>
        <p:txBody>
          <a:bodyPr wrap="square" rtlCol="0">
            <a:spAutoFit/>
          </a:bodyPr>
          <a:p>
            <a:r>
              <a:rPr lang="zh-CN" altLang="en-US" sz="1400">
                <a:latin typeface="宋体" panose="02010600030101010101" pitchFamily="2" charset="-122"/>
                <a:ea typeface="宋体" panose="02010600030101010101" pitchFamily="2" charset="-122"/>
                <a:cs typeface="宋体" panose="02010600030101010101" pitchFamily="2" charset="-122"/>
                <a:sym typeface="+mn-ea"/>
              </a:rPr>
              <a:t>《国务院办公厅关于完善公立医院药品集中采购工作的指导意见》国办发〔2015〕7号</a:t>
            </a:r>
            <a:endParaRPr lang="zh-CN" altLang="en-US" sz="1400">
              <a:latin typeface="宋体" panose="02010600030101010101" pitchFamily="2" charset="-122"/>
              <a:ea typeface="宋体" panose="02010600030101010101" pitchFamily="2" charset="-122"/>
              <a:cs typeface="宋体" panose="02010600030101010101" pitchFamily="2" charset="-122"/>
              <a:sym typeface="+mn-ea"/>
            </a:endParaRPr>
          </a:p>
          <a:p>
            <a:r>
              <a:rPr lang="zh-CN" altLang="en-US" sz="1400">
                <a:latin typeface="宋体" panose="02010600030101010101" pitchFamily="2" charset="-122"/>
                <a:ea typeface="宋体" panose="02010600030101010101" pitchFamily="2" charset="-122"/>
                <a:cs typeface="宋体" panose="02010600030101010101" pitchFamily="2" charset="-122"/>
                <a:sym typeface="+mn-ea"/>
              </a:rPr>
              <a:t>《国家卫生健康委办公厅关于做好国家组织药品集中采购中选药品临床配备使用工作的通知》 国卫办医函〔2019〕77 号</a:t>
            </a:r>
            <a:endParaRPr lang="zh-CN" altLang="en-US" sz="1400">
              <a:latin typeface="宋体" panose="02010600030101010101" pitchFamily="2" charset="-122"/>
              <a:ea typeface="宋体" panose="02010600030101010101" pitchFamily="2" charset="-122"/>
              <a:cs typeface="宋体" panose="02010600030101010101" pitchFamily="2" charset="-122"/>
              <a:sym typeface="+mn-ea"/>
            </a:endParaRPr>
          </a:p>
          <a:p>
            <a:r>
              <a:rPr lang="zh-CN" altLang="en-US" sz="1400">
                <a:latin typeface="宋体" panose="02010600030101010101" pitchFamily="2" charset="-122"/>
                <a:ea typeface="宋体" panose="02010600030101010101" pitchFamily="2" charset="-122"/>
                <a:cs typeface="宋体" panose="02010600030101010101" pitchFamily="2" charset="-122"/>
                <a:sym typeface="+mn-ea"/>
              </a:rPr>
              <a:t>《国家卫生健康委办公厅关于做好医疗机构合理用药考核工作的通知》 国卫办医函〔2019〕903 号</a:t>
            </a:r>
            <a:endParaRPr lang="zh-CN" altLang="en-US" sz="1400">
              <a:latin typeface="宋体" panose="02010600030101010101" pitchFamily="2" charset="-122"/>
              <a:ea typeface="宋体" panose="02010600030101010101" pitchFamily="2" charset="-122"/>
              <a:cs typeface="宋体" panose="02010600030101010101" pitchFamily="2" charset="-122"/>
              <a:sym typeface="+mn-ea"/>
            </a:endParaRPr>
          </a:p>
        </p:txBody>
      </p:sp>
    </p:spTree>
    <p:custDataLst>
      <p:tags r:id="rId4"/>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菱形 54"/>
          <p:cNvSpPr/>
          <p:nvPr>
            <p:custDataLst>
              <p:tags r:id="rId1"/>
            </p:custDataLst>
          </p:nvPr>
        </p:nvSpPr>
        <p:spPr>
          <a:xfrm>
            <a:off x="1190625" y="2404745"/>
            <a:ext cx="2047240" cy="2047240"/>
          </a:xfrm>
          <a:prstGeom prst="diamond">
            <a:avLst/>
          </a:prstGeom>
          <a:solidFill>
            <a:schemeClr val="accent6"/>
          </a:solidFill>
          <a:ln w="76200">
            <a:solidFill>
              <a:schemeClr val="bg1"/>
            </a:solidFill>
          </a:ln>
        </p:spPr>
        <p:style>
          <a:lnRef idx="2">
            <a:srgbClr val="282928">
              <a:shade val="50000"/>
            </a:srgbClr>
          </a:lnRef>
          <a:fillRef idx="1">
            <a:srgbClr val="282928"/>
          </a:fillRef>
          <a:effectRef idx="0">
            <a:srgbClr val="282928"/>
          </a:effectRef>
          <a:fontRef idx="minor">
            <a:sysClr val="window" lastClr="FFFFFF"/>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8" name="文本框 17"/>
          <p:cNvSpPr txBox="1"/>
          <p:nvPr>
            <p:custDataLst>
              <p:tags r:id="rId2"/>
            </p:custDataLst>
          </p:nvPr>
        </p:nvSpPr>
        <p:spPr>
          <a:xfrm>
            <a:off x="1813560" y="2759710"/>
            <a:ext cx="659130" cy="1323340"/>
          </a:xfrm>
          <a:prstGeom prst="rect">
            <a:avLst/>
          </a:prstGeom>
          <a:noFill/>
        </p:spPr>
        <p:txBody>
          <a:bodyPr wrap="square" rtlCol="0">
            <a:normAutofit fontScale="80000"/>
          </a:bodyPr>
          <a:lstStyle/>
          <a:p>
            <a:r>
              <a:rPr lang="en-US" altLang="zh-CN" sz="8000" b="1" spc="600" dirty="0">
                <a:solidFill>
                  <a:schemeClr val="bg1"/>
                </a:solidFill>
                <a:uFillTx/>
                <a:latin typeface="Arial" panose="020B0604020202020204" pitchFamily="34" charset="0"/>
                <a:ea typeface="微软雅黑" panose="020B0503020204020204" pitchFamily="34" charset="-122"/>
              </a:rPr>
              <a:t>1</a:t>
            </a:r>
            <a:endParaRPr lang="en-US" altLang="zh-CN" sz="8000" b="1" spc="600" dirty="0">
              <a:solidFill>
                <a:schemeClr val="bg1"/>
              </a:solidFill>
              <a:uFillTx/>
              <a:latin typeface="Arial" panose="020B0604020202020204" pitchFamily="34" charset="0"/>
              <a:ea typeface="微软雅黑" panose="020B0503020204020204" pitchFamily="34" charset="-122"/>
            </a:endParaRPr>
          </a:p>
        </p:txBody>
      </p:sp>
      <p:sp>
        <p:nvSpPr>
          <p:cNvPr id="2" name="标题 1"/>
          <p:cNvSpPr>
            <a:spLocks noGrp="1"/>
          </p:cNvSpPr>
          <p:nvPr>
            <p:ph type="title"/>
            <p:custDataLst>
              <p:tags r:id="rId3"/>
            </p:custDataLst>
          </p:nvPr>
        </p:nvSpPr>
        <p:spPr/>
        <p:txBody>
          <a:bodyPr>
            <a:normAutofit/>
          </a:bodyPr>
          <a:lstStyle/>
          <a:p>
            <a:r>
              <a:rPr lang="zh-CN" altLang="en-US" spc="100" dirty="0">
                <a:solidFill>
                  <a:schemeClr val="accent1"/>
                </a:solidFill>
                <a:ea typeface="微软雅黑" panose="020B0503020204020204" pitchFamily="34" charset="-122"/>
                <a:cs typeface="+mn-ea"/>
                <a:sym typeface="+mn-lt"/>
              </a:rPr>
              <a:t>指标概述</a:t>
            </a:r>
            <a:endParaRPr lang="zh-CN" altLang="en-US" dirty="0"/>
          </a:p>
        </p:txBody>
      </p:sp>
      <p:pic>
        <p:nvPicPr>
          <p:cNvPr id="5" name="Picture 3" descr="C:\Users\Administrator\Desktop\222.png222"/>
          <p:cNvPicPr>
            <a:picLocks noChangeAspect="1" noChangeArrowheads="1"/>
          </p:cNvPicPr>
          <p:nvPr/>
        </p:nvPicPr>
        <p:blipFill>
          <a:blip r:embed="rId4"/>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Tree>
    <p:custDataLst>
      <p:tags r:id="rId5"/>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0" name="矩形 19"/>
          <p:cNvSpPr/>
          <p:nvPr>
            <p:custDataLst>
              <p:tags r:id="rId1"/>
            </p:custDataLst>
          </p:nvPr>
        </p:nvSpPr>
        <p:spPr>
          <a:xfrm rot="660000">
            <a:off x="972185" y="5839460"/>
            <a:ext cx="718185" cy="718185"/>
          </a:xfrm>
          <a:prstGeom prst="rect">
            <a:avLst/>
          </a:prstGeom>
          <a:solidFill>
            <a:schemeClr val="accent4">
              <a:lumMod val="60000"/>
              <a:lumOff val="40000"/>
            </a:schemeClr>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21" name="任意多边形 15"/>
          <p:cNvSpPr/>
          <p:nvPr>
            <p:custDataLst>
              <p:tags r:id="rId2"/>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2" name="矩形 21"/>
          <p:cNvSpPr/>
          <p:nvPr>
            <p:custDataLst>
              <p:tags r:id="rId3"/>
            </p:custDataLst>
          </p:nvPr>
        </p:nvSpPr>
        <p:spPr>
          <a:xfrm rot="20700000">
            <a:off x="340360" y="5594985"/>
            <a:ext cx="849630" cy="849630"/>
          </a:xfrm>
          <a:prstGeom prst="rect">
            <a:avLst/>
          </a:prstGeom>
          <a:solidFill>
            <a:schemeClr val="accent6"/>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8" name="文本框 7"/>
          <p:cNvSpPr txBox="1"/>
          <p:nvPr>
            <p:custDataLst>
              <p:tags r:id="rId4"/>
            </p:custDataLst>
          </p:nvPr>
        </p:nvSpPr>
        <p:spPr>
          <a:xfrm>
            <a:off x="1322070" y="718185"/>
            <a:ext cx="9471660" cy="708025"/>
          </a:xfrm>
          <a:prstGeom prst="rect">
            <a:avLst/>
          </a:prstGeom>
          <a:noFill/>
        </p:spPr>
        <p:txBody>
          <a:bodyPr wrap="square" rtlCol="0" anchor="ctr" anchorCtr="0">
            <a:noAutofit/>
          </a:bodyPr>
          <a:lstStyle/>
          <a:p>
            <a:pPr fontAlgn="auto"/>
            <a:r>
              <a:rPr lang="zh-CN" altLang="en-US" sz="3600" b="1" dirty="0">
                <a:solidFill>
                  <a:schemeClr val="accent1"/>
                </a:solidFill>
                <a:latin typeface="Arial" panose="020B0604020202020204" pitchFamily="34" charset="0"/>
                <a:ea typeface="微软雅黑" panose="020B0503020204020204" pitchFamily="34" charset="-122"/>
              </a:rPr>
              <a:t>策略二     </a:t>
            </a:r>
            <a:r>
              <a:rPr lang="zh-CN" sz="3600" b="1" dirty="0">
                <a:solidFill>
                  <a:schemeClr val="accent1"/>
                </a:solidFill>
                <a:latin typeface="Arial" panose="020B0604020202020204" pitchFamily="34" charset="0"/>
                <a:ea typeface="微软雅黑" panose="020B0503020204020204" pitchFamily="34" charset="-122"/>
              </a:rPr>
              <a:t>制定药物管理考核指标</a:t>
            </a:r>
            <a:endParaRPr lang="zh-CN" sz="3600" b="1" dirty="0">
              <a:solidFill>
                <a:schemeClr val="accent1"/>
              </a:solidFill>
              <a:latin typeface="Arial" panose="020B0604020202020204" pitchFamily="34" charset="0"/>
              <a:ea typeface="微软雅黑" panose="020B0503020204020204" pitchFamily="34" charset="-122"/>
            </a:endParaRPr>
          </a:p>
        </p:txBody>
      </p:sp>
      <p:cxnSp>
        <p:nvCxnSpPr>
          <p:cNvPr id="60" name="直接连接符 59"/>
          <p:cNvCxnSpPr/>
          <p:nvPr>
            <p:custDataLst>
              <p:tags r:id="rId5"/>
            </p:custDataLst>
          </p:nvPr>
        </p:nvCxnSpPr>
        <p:spPr>
          <a:xfrm>
            <a:off x="2277110" y="1703070"/>
            <a:ext cx="0" cy="4927600"/>
          </a:xfrm>
          <a:prstGeom prst="line">
            <a:avLst/>
          </a:prstGeom>
        </p:spPr>
        <p:style>
          <a:lnRef idx="1">
            <a:srgbClr val="1F74AD"/>
          </a:lnRef>
          <a:fillRef idx="0">
            <a:srgbClr val="1F74AD"/>
          </a:fillRef>
          <a:effectRef idx="0">
            <a:srgbClr val="1F74AD"/>
          </a:effectRef>
          <a:fontRef idx="minor">
            <a:srgbClr val="000000"/>
          </a:fontRef>
        </p:style>
      </p:cxnSp>
      <p:sp>
        <p:nvSpPr>
          <p:cNvPr id="61" name="任意多边形 60"/>
          <p:cNvSpPr/>
          <p:nvPr>
            <p:custDataLst>
              <p:tags r:id="rId6"/>
            </p:custDataLst>
          </p:nvPr>
        </p:nvSpPr>
        <p:spPr>
          <a:xfrm>
            <a:off x="2238839" y="3613430"/>
            <a:ext cx="752427" cy="923430"/>
          </a:xfrm>
          <a:custGeom>
            <a:avLst/>
            <a:gdLst>
              <a:gd name="connsiteX0" fmla="*/ 0 w 580293"/>
              <a:gd name="connsiteY0" fmla="*/ 0 h 712177"/>
              <a:gd name="connsiteX1" fmla="*/ 580293 w 580293"/>
              <a:gd name="connsiteY1" fmla="*/ 298119 h 712177"/>
              <a:gd name="connsiteX2" fmla="*/ 580293 w 580293"/>
              <a:gd name="connsiteY2" fmla="*/ 712177 h 712177"/>
              <a:gd name="connsiteX3" fmla="*/ 0 w 580293"/>
              <a:gd name="connsiteY3" fmla="*/ 414058 h 712177"/>
            </a:gdLst>
            <a:ahLst/>
            <a:cxnLst>
              <a:cxn ang="0">
                <a:pos x="connsiteX0" y="connsiteY0"/>
              </a:cxn>
              <a:cxn ang="0">
                <a:pos x="connsiteX1" y="connsiteY1"/>
              </a:cxn>
              <a:cxn ang="0">
                <a:pos x="connsiteX2" y="connsiteY2"/>
              </a:cxn>
              <a:cxn ang="0">
                <a:pos x="connsiteX3" y="connsiteY3"/>
              </a:cxn>
            </a:cxnLst>
            <a:rect l="l" t="t" r="r" b="b"/>
            <a:pathLst>
              <a:path w="580293" h="712177">
                <a:moveTo>
                  <a:pt x="0" y="0"/>
                </a:moveTo>
                <a:lnTo>
                  <a:pt x="580293" y="298119"/>
                </a:lnTo>
                <a:lnTo>
                  <a:pt x="580293" y="712177"/>
                </a:lnTo>
                <a:lnTo>
                  <a:pt x="0" y="414058"/>
                </a:lnTo>
                <a:close/>
              </a:path>
            </a:pathLst>
          </a:custGeom>
          <a:solidFill>
            <a:srgbClr val="3498DB">
              <a:lumMod val="75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a:bodyPr>
          <a:p>
            <a:pPr algn="ctr">
              <a:lnSpc>
                <a:spcPct val="120000"/>
              </a:lnSpc>
            </a:pP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62" name="任意多边形 61"/>
          <p:cNvSpPr/>
          <p:nvPr>
            <p:custDataLst>
              <p:tags r:id="rId7"/>
            </p:custDataLst>
          </p:nvPr>
        </p:nvSpPr>
        <p:spPr>
          <a:xfrm>
            <a:off x="2991268" y="4001045"/>
            <a:ext cx="512067" cy="535817"/>
          </a:xfrm>
          <a:custGeom>
            <a:avLst/>
            <a:gdLst>
              <a:gd name="connsiteX0" fmla="*/ 0 w 394921"/>
              <a:gd name="connsiteY0" fmla="*/ 0 h 413238"/>
              <a:gd name="connsiteX1" fmla="*/ 207744 w 394921"/>
              <a:gd name="connsiteY1" fmla="*/ 0 h 413238"/>
              <a:gd name="connsiteX2" fmla="*/ 394921 w 394921"/>
              <a:gd name="connsiteY2" fmla="*/ 206619 h 413238"/>
              <a:gd name="connsiteX3" fmla="*/ 207744 w 394921"/>
              <a:gd name="connsiteY3" fmla="*/ 413238 h 413238"/>
              <a:gd name="connsiteX4" fmla="*/ 0 w 394921"/>
              <a:gd name="connsiteY4" fmla="*/ 413238 h 41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921" h="413238">
                <a:moveTo>
                  <a:pt x="0" y="0"/>
                </a:moveTo>
                <a:lnTo>
                  <a:pt x="207744" y="0"/>
                </a:lnTo>
                <a:cubicBezTo>
                  <a:pt x="311119" y="0"/>
                  <a:pt x="394921" y="92506"/>
                  <a:pt x="394921" y="206619"/>
                </a:cubicBezTo>
                <a:cubicBezTo>
                  <a:pt x="394921" y="320731"/>
                  <a:pt x="311119" y="413238"/>
                  <a:pt x="207744" y="413238"/>
                </a:cubicBezTo>
                <a:lnTo>
                  <a:pt x="0" y="413238"/>
                </a:lnTo>
                <a:close/>
              </a:path>
            </a:pathLst>
          </a:custGeom>
          <a:solidFill>
            <a:srgbClr val="3498DB"/>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a:bodyPr>
          <a:p>
            <a:pPr algn="ctr">
              <a:lnSpc>
                <a:spcPct val="120000"/>
              </a:lnSpc>
            </a:pPr>
            <a:r>
              <a:rPr lang="en-US" altLang="zh-CN" sz="2000" spc="3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2</a:t>
            </a:r>
            <a:endParaRPr lang="en-US" altLang="zh-CN" sz="2000" spc="3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5" name="文本框 74"/>
          <p:cNvSpPr txBox="1"/>
          <p:nvPr>
            <p:custDataLst>
              <p:tags r:id="rId8"/>
            </p:custDataLst>
          </p:nvPr>
        </p:nvSpPr>
        <p:spPr>
          <a:xfrm>
            <a:off x="3571875" y="3881120"/>
            <a:ext cx="8519160" cy="591820"/>
          </a:xfrm>
          <a:prstGeom prst="rect">
            <a:avLst/>
          </a:prstGeom>
          <a:noFill/>
        </p:spPr>
        <p:txBody>
          <a:bodyPr wrap="square" rtlCol="0" anchor="ctr">
            <a:noAutofit/>
          </a:bodyPr>
          <a:p>
            <a:pPr>
              <a:lnSpc>
                <a:spcPct val="150000"/>
              </a:lnSpc>
            </a:pPr>
            <a:r>
              <a:rPr lang="zh-CN" altLang="en-US" sz="1900" noProof="0" dirty="0">
                <a:ln>
                  <a:noFill/>
                </a:ln>
                <a:effectLst/>
                <a:uLnTx/>
                <a:uFillTx/>
                <a:latin typeface="Arial" panose="020B0604020202020204" pitchFamily="34" charset="0"/>
                <a:ea typeface="微软雅黑" panose="020B0503020204020204" pitchFamily="34" charset="-122"/>
                <a:sym typeface="+mn-ea"/>
              </a:rPr>
              <a:t>《关于做好辅助用药临床应用管理有关工作的通知》</a:t>
            </a:r>
            <a:r>
              <a:rPr lang="en-US" altLang="zh-CN" sz="1900" noProof="0" dirty="0">
                <a:ln>
                  <a:noFill/>
                </a:ln>
                <a:effectLst/>
                <a:uLnTx/>
                <a:uFillTx/>
                <a:latin typeface="Arial" panose="020B0604020202020204" pitchFamily="34" charset="0"/>
                <a:ea typeface="微软雅黑" panose="020B0503020204020204" pitchFamily="34" charset="-122"/>
                <a:sym typeface="+mn-ea"/>
              </a:rPr>
              <a:t>2018</a:t>
            </a:r>
            <a:r>
              <a:rPr lang="zh-CN" altLang="en-US" sz="1900" noProof="0" dirty="0">
                <a:ln>
                  <a:noFill/>
                </a:ln>
                <a:effectLst/>
                <a:uLnTx/>
                <a:uFillTx/>
                <a:latin typeface="Arial" panose="020B0604020202020204" pitchFamily="34" charset="0"/>
                <a:ea typeface="微软雅黑" panose="020B0503020204020204" pitchFamily="34" charset="-122"/>
                <a:sym typeface="+mn-ea"/>
              </a:rPr>
              <a:t>年</a:t>
            </a:r>
            <a:endParaRPr lang="zh-CN" altLang="en-US" sz="1900" noProof="0" dirty="0">
              <a:ln>
                <a:noFill/>
              </a:ln>
              <a:effectLst/>
              <a:uLnTx/>
              <a:uFillTx/>
              <a:latin typeface="Arial" panose="020B0604020202020204" pitchFamily="34" charset="0"/>
              <a:ea typeface="微软雅黑" panose="020B0503020204020204" pitchFamily="34" charset="-122"/>
              <a:sym typeface="+mn-ea"/>
            </a:endParaRPr>
          </a:p>
          <a:p>
            <a:pPr>
              <a:lnSpc>
                <a:spcPct val="150000"/>
              </a:lnSpc>
            </a:pPr>
            <a:r>
              <a:rPr lang="zh-CN" altLang="en-US" sz="1900" noProof="0" dirty="0">
                <a:ln>
                  <a:noFill/>
                </a:ln>
                <a:effectLst/>
                <a:uLnTx/>
                <a:uFillTx/>
                <a:latin typeface="Arial" panose="020B0604020202020204" pitchFamily="34" charset="0"/>
                <a:ea typeface="微软雅黑" panose="020B0503020204020204" pitchFamily="34" charset="-122"/>
                <a:sym typeface="+mn-ea"/>
              </a:rPr>
              <a:t>医疗机构要根据处方审核和处方点评结果、药品使用量、使用金额等，科学设定</a:t>
            </a:r>
            <a:r>
              <a:rPr lang="zh-CN" altLang="en-US" sz="1900" noProof="0" dirty="0">
                <a:ln>
                  <a:noFill/>
                </a:ln>
                <a:solidFill>
                  <a:srgbClr val="C00000"/>
                </a:solidFill>
                <a:effectLst/>
                <a:uLnTx/>
                <a:uFillTx/>
                <a:latin typeface="Arial" panose="020B0604020202020204" pitchFamily="34" charset="0"/>
                <a:ea typeface="微软雅黑" panose="020B0503020204020204" pitchFamily="34" charset="-122"/>
                <a:sym typeface="+mn-ea"/>
              </a:rPr>
              <a:t>辅助用药临床应用考核指标</a:t>
            </a:r>
            <a:r>
              <a:rPr lang="zh-CN" altLang="en-US" sz="1900" noProof="0" dirty="0">
                <a:ln>
                  <a:noFill/>
                </a:ln>
                <a:effectLst/>
                <a:uLnTx/>
                <a:uFillTx/>
                <a:latin typeface="Arial" panose="020B0604020202020204" pitchFamily="34" charset="0"/>
                <a:ea typeface="微软雅黑" panose="020B0503020204020204" pitchFamily="34" charset="-122"/>
                <a:sym typeface="+mn-ea"/>
              </a:rPr>
              <a:t>，定期对本机构辅助用药合理应用情况进行考核，考核结果及时公示。</a:t>
            </a:r>
            <a:endParaRPr lang="zh-CN" altLang="en-US" sz="900" spc="150" noProof="0" dirty="0">
              <a:ln>
                <a:noFill/>
              </a:ln>
              <a:solidFill>
                <a:srgbClr val="3498DB"/>
              </a:solidFill>
              <a:effectLst/>
              <a:uLnTx/>
              <a:uFillTx/>
              <a:latin typeface="Arial" panose="020B0604020202020204" pitchFamily="34" charset="0"/>
              <a:ea typeface="微软雅黑" panose="020B0503020204020204" pitchFamily="34" charset="-122"/>
              <a:sym typeface="+mn-ea"/>
            </a:endParaRPr>
          </a:p>
        </p:txBody>
      </p:sp>
      <p:sp>
        <p:nvSpPr>
          <p:cNvPr id="63" name="任意多边形 62"/>
          <p:cNvSpPr/>
          <p:nvPr>
            <p:custDataLst>
              <p:tags r:id="rId9"/>
            </p:custDataLst>
          </p:nvPr>
        </p:nvSpPr>
        <p:spPr>
          <a:xfrm>
            <a:off x="2238839" y="5234924"/>
            <a:ext cx="752427" cy="923431"/>
          </a:xfrm>
          <a:custGeom>
            <a:avLst/>
            <a:gdLst>
              <a:gd name="connsiteX0" fmla="*/ 0 w 580293"/>
              <a:gd name="connsiteY0" fmla="*/ 0 h 712177"/>
              <a:gd name="connsiteX1" fmla="*/ 580293 w 580293"/>
              <a:gd name="connsiteY1" fmla="*/ 298119 h 712177"/>
              <a:gd name="connsiteX2" fmla="*/ 580293 w 580293"/>
              <a:gd name="connsiteY2" fmla="*/ 712177 h 712177"/>
              <a:gd name="connsiteX3" fmla="*/ 0 w 580293"/>
              <a:gd name="connsiteY3" fmla="*/ 414058 h 712177"/>
            </a:gdLst>
            <a:ahLst/>
            <a:cxnLst>
              <a:cxn ang="0">
                <a:pos x="connsiteX0" y="connsiteY0"/>
              </a:cxn>
              <a:cxn ang="0">
                <a:pos x="connsiteX1" y="connsiteY1"/>
              </a:cxn>
              <a:cxn ang="0">
                <a:pos x="connsiteX2" y="connsiteY2"/>
              </a:cxn>
              <a:cxn ang="0">
                <a:pos x="connsiteX3" y="connsiteY3"/>
              </a:cxn>
            </a:cxnLst>
            <a:rect l="l" t="t" r="r" b="b"/>
            <a:pathLst>
              <a:path w="580293" h="712177">
                <a:moveTo>
                  <a:pt x="0" y="0"/>
                </a:moveTo>
                <a:lnTo>
                  <a:pt x="580293" y="298119"/>
                </a:lnTo>
                <a:lnTo>
                  <a:pt x="580293" y="712177"/>
                </a:lnTo>
                <a:lnTo>
                  <a:pt x="0" y="414058"/>
                </a:lnTo>
                <a:close/>
              </a:path>
            </a:pathLst>
          </a:custGeom>
          <a:solidFill>
            <a:srgbClr val="1AA3AA">
              <a:lumMod val="75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a:bodyPr>
          <a:p>
            <a:pPr algn="ctr">
              <a:lnSpc>
                <a:spcPct val="120000"/>
              </a:lnSpc>
            </a:pP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64" name="任意多边形 63"/>
          <p:cNvSpPr/>
          <p:nvPr>
            <p:custDataLst>
              <p:tags r:id="rId10"/>
            </p:custDataLst>
          </p:nvPr>
        </p:nvSpPr>
        <p:spPr>
          <a:xfrm>
            <a:off x="2991268" y="5622539"/>
            <a:ext cx="512067" cy="535818"/>
          </a:xfrm>
          <a:custGeom>
            <a:avLst/>
            <a:gdLst>
              <a:gd name="connsiteX0" fmla="*/ 0 w 394921"/>
              <a:gd name="connsiteY0" fmla="*/ 0 h 413238"/>
              <a:gd name="connsiteX1" fmla="*/ 207744 w 394921"/>
              <a:gd name="connsiteY1" fmla="*/ 0 h 413238"/>
              <a:gd name="connsiteX2" fmla="*/ 394921 w 394921"/>
              <a:gd name="connsiteY2" fmla="*/ 206619 h 413238"/>
              <a:gd name="connsiteX3" fmla="*/ 207744 w 394921"/>
              <a:gd name="connsiteY3" fmla="*/ 413238 h 413238"/>
              <a:gd name="connsiteX4" fmla="*/ 0 w 394921"/>
              <a:gd name="connsiteY4" fmla="*/ 413238 h 41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921" h="413238">
                <a:moveTo>
                  <a:pt x="0" y="0"/>
                </a:moveTo>
                <a:lnTo>
                  <a:pt x="207744" y="0"/>
                </a:lnTo>
                <a:cubicBezTo>
                  <a:pt x="311119" y="0"/>
                  <a:pt x="394921" y="92506"/>
                  <a:pt x="394921" y="206619"/>
                </a:cubicBezTo>
                <a:cubicBezTo>
                  <a:pt x="394921" y="320731"/>
                  <a:pt x="311119" y="413238"/>
                  <a:pt x="207744" y="413238"/>
                </a:cubicBezTo>
                <a:lnTo>
                  <a:pt x="0" y="413238"/>
                </a:lnTo>
                <a:close/>
              </a:path>
            </a:pathLst>
          </a:custGeom>
          <a:solidFill>
            <a:srgbClr val="1AA3AA"/>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a:bodyPr>
          <a:p>
            <a:pPr algn="ctr">
              <a:lnSpc>
                <a:spcPct val="120000"/>
              </a:lnSpc>
            </a:pPr>
            <a:r>
              <a:rPr lang="en-US" altLang="zh-CN" sz="2000" spc="3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3</a:t>
            </a:r>
            <a:endParaRPr lang="en-US" altLang="zh-CN" sz="2000" spc="3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76" name="文本框 75"/>
          <p:cNvSpPr txBox="1"/>
          <p:nvPr>
            <p:custDataLst>
              <p:tags r:id="rId11"/>
            </p:custDataLst>
          </p:nvPr>
        </p:nvSpPr>
        <p:spPr>
          <a:xfrm>
            <a:off x="3571875" y="5748020"/>
            <a:ext cx="8620760" cy="591820"/>
          </a:xfrm>
          <a:prstGeom prst="rect">
            <a:avLst/>
          </a:prstGeom>
          <a:noFill/>
        </p:spPr>
        <p:txBody>
          <a:bodyPr wrap="square" rtlCol="0" anchor="ctr">
            <a:noAutofit/>
          </a:bodyPr>
          <a:p>
            <a:pPr marR="0" lvl="0" algn="l" defTabSz="914400" rtl="0" fontAlgn="auto">
              <a:lnSpc>
                <a:spcPct val="150000"/>
              </a:lnSpc>
              <a:spcBef>
                <a:spcPts val="0"/>
              </a:spcBef>
              <a:buClrTx/>
              <a:buSzTx/>
              <a:buFont typeface="Wingdings" panose="05000000000000000000" charset="0"/>
              <a:buNone/>
            </a:pPr>
            <a:r>
              <a:rPr lang="zh-CN" altLang="en-US" sz="2000">
                <a:sym typeface="+mn-ea"/>
              </a:rPr>
              <a:t>《</a:t>
            </a:r>
            <a:r>
              <a:rPr lang="zh-CN" altLang="en-US" sz="1900" noProof="0" dirty="0">
                <a:ln>
                  <a:noFill/>
                </a:ln>
                <a:effectLst/>
                <a:uLnTx/>
                <a:uFillTx/>
                <a:latin typeface="Arial" panose="020B0604020202020204" pitchFamily="34" charset="0"/>
                <a:ea typeface="微软雅黑" panose="020B0503020204020204" pitchFamily="34" charset="-122"/>
                <a:sym typeface="+mn-ea"/>
              </a:rPr>
              <a:t>关于进一步加强公立医疗机构基本药物配备使用管理的通知》</a:t>
            </a:r>
            <a:r>
              <a:rPr lang="en-US" altLang="zh-CN" sz="1900" noProof="0" dirty="0">
                <a:ln>
                  <a:noFill/>
                </a:ln>
                <a:effectLst/>
                <a:uLnTx/>
                <a:uFillTx/>
                <a:latin typeface="Arial" panose="020B0604020202020204" pitchFamily="34" charset="0"/>
                <a:ea typeface="微软雅黑" panose="020B0503020204020204" pitchFamily="34" charset="-122"/>
                <a:sym typeface="+mn-ea"/>
              </a:rPr>
              <a:t>2019</a:t>
            </a:r>
            <a:r>
              <a:rPr lang="zh-CN" altLang="en-US" sz="1900" noProof="0" dirty="0">
                <a:ln>
                  <a:noFill/>
                </a:ln>
                <a:effectLst/>
                <a:uLnTx/>
                <a:uFillTx/>
                <a:latin typeface="Arial" panose="020B0604020202020204" pitchFamily="34" charset="0"/>
                <a:ea typeface="微软雅黑" panose="020B0503020204020204" pitchFamily="34" charset="-122"/>
                <a:sym typeface="+mn-ea"/>
              </a:rPr>
              <a:t>年</a:t>
            </a:r>
            <a:endParaRPr lang="zh-CN" altLang="en-US" sz="1900" noProof="0" dirty="0">
              <a:ln>
                <a:noFill/>
              </a:ln>
              <a:effectLst/>
              <a:uLnTx/>
              <a:uFillTx/>
              <a:latin typeface="Arial" panose="020B0604020202020204" pitchFamily="34" charset="0"/>
              <a:ea typeface="微软雅黑" panose="020B0503020204020204" pitchFamily="34" charset="-122"/>
              <a:sym typeface="+mn-ea"/>
            </a:endParaRPr>
          </a:p>
          <a:p>
            <a:pPr marR="0" lvl="0" indent="0" algn="l" defTabSz="914400" rtl="0" fontAlgn="auto">
              <a:lnSpc>
                <a:spcPct val="150000"/>
              </a:lnSpc>
              <a:spcBef>
                <a:spcPts val="0"/>
              </a:spcBef>
              <a:buClrTx/>
              <a:buSzTx/>
              <a:buFont typeface="Wingdings" panose="05000000000000000000" charset="0"/>
              <a:buNone/>
            </a:pPr>
            <a:r>
              <a:rPr lang="zh-CN" altLang="en-US" sz="1900" noProof="0" dirty="0">
                <a:ln>
                  <a:noFill/>
                </a:ln>
                <a:effectLst/>
                <a:uLnTx/>
                <a:uFillTx/>
                <a:latin typeface="Arial" panose="020B0604020202020204" pitchFamily="34" charset="0"/>
                <a:ea typeface="微软雅黑" panose="020B0503020204020204" pitchFamily="34" charset="-122"/>
                <a:sym typeface="+mn-ea"/>
              </a:rPr>
              <a:t>公立医疗机构应当科学设置临床科室</a:t>
            </a:r>
            <a:r>
              <a:rPr lang="zh-CN" altLang="en-US" sz="1900" noProof="0" dirty="0">
                <a:ln>
                  <a:noFill/>
                </a:ln>
                <a:solidFill>
                  <a:srgbClr val="C00000"/>
                </a:solidFill>
                <a:effectLst/>
                <a:uLnTx/>
                <a:uFillTx/>
                <a:latin typeface="Arial" panose="020B0604020202020204" pitchFamily="34" charset="0"/>
                <a:ea typeface="微软雅黑" panose="020B0503020204020204" pitchFamily="34" charset="-122"/>
                <a:sym typeface="+mn-ea"/>
              </a:rPr>
              <a:t>基本药物使用指标</a:t>
            </a:r>
            <a:r>
              <a:rPr lang="zh-CN" altLang="en-US" sz="1900" noProof="0" dirty="0">
                <a:ln>
                  <a:noFill/>
                </a:ln>
                <a:effectLst/>
                <a:uLnTx/>
                <a:uFillTx/>
                <a:latin typeface="Arial" panose="020B0604020202020204" pitchFamily="34" charset="0"/>
                <a:ea typeface="微软雅黑" panose="020B0503020204020204" pitchFamily="34" charset="-122"/>
                <a:sym typeface="+mn-ea"/>
              </a:rPr>
              <a:t>，基本药物使用金额比例及处方比例应当逐年提高。</a:t>
            </a:r>
            <a:endParaRPr lang="zh-CN" altLang="en-US" sz="1900" noProof="0" dirty="0">
              <a:ln>
                <a:noFill/>
              </a:ln>
              <a:effectLst/>
              <a:uLnTx/>
              <a:uFillTx/>
              <a:latin typeface="Arial" panose="020B0604020202020204" pitchFamily="34" charset="0"/>
              <a:ea typeface="微软雅黑" panose="020B0503020204020204" pitchFamily="34" charset="-122"/>
              <a:sym typeface="+mn-ea"/>
            </a:endParaRPr>
          </a:p>
        </p:txBody>
      </p:sp>
      <p:sp>
        <p:nvSpPr>
          <p:cNvPr id="65" name="任意多边形 64"/>
          <p:cNvSpPr/>
          <p:nvPr>
            <p:custDataLst>
              <p:tags r:id="rId12"/>
            </p:custDataLst>
          </p:nvPr>
        </p:nvSpPr>
        <p:spPr>
          <a:xfrm>
            <a:off x="2238839" y="1991936"/>
            <a:ext cx="752427" cy="923430"/>
          </a:xfrm>
          <a:custGeom>
            <a:avLst/>
            <a:gdLst>
              <a:gd name="connsiteX0" fmla="*/ 0 w 580293"/>
              <a:gd name="connsiteY0" fmla="*/ 0 h 712177"/>
              <a:gd name="connsiteX1" fmla="*/ 580293 w 580293"/>
              <a:gd name="connsiteY1" fmla="*/ 298119 h 712177"/>
              <a:gd name="connsiteX2" fmla="*/ 580293 w 580293"/>
              <a:gd name="connsiteY2" fmla="*/ 712177 h 712177"/>
              <a:gd name="connsiteX3" fmla="*/ 0 w 580293"/>
              <a:gd name="connsiteY3" fmla="*/ 414058 h 712177"/>
            </a:gdLst>
            <a:ahLst/>
            <a:cxnLst>
              <a:cxn ang="0">
                <a:pos x="connsiteX0" y="connsiteY0"/>
              </a:cxn>
              <a:cxn ang="0">
                <a:pos x="connsiteX1" y="connsiteY1"/>
              </a:cxn>
              <a:cxn ang="0">
                <a:pos x="connsiteX2" y="connsiteY2"/>
              </a:cxn>
              <a:cxn ang="0">
                <a:pos x="connsiteX3" y="connsiteY3"/>
              </a:cxn>
            </a:cxnLst>
            <a:rect l="l" t="t" r="r" b="b"/>
            <a:pathLst>
              <a:path w="580293" h="712177">
                <a:moveTo>
                  <a:pt x="0" y="0"/>
                </a:moveTo>
                <a:lnTo>
                  <a:pt x="580293" y="298119"/>
                </a:lnTo>
                <a:lnTo>
                  <a:pt x="580293" y="712177"/>
                </a:lnTo>
                <a:lnTo>
                  <a:pt x="0" y="414058"/>
                </a:lnTo>
                <a:close/>
              </a:path>
            </a:pathLst>
          </a:custGeom>
          <a:solidFill>
            <a:srgbClr val="1F74AD">
              <a:lumMod val="75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a:bodyPr>
          <a:p>
            <a:pPr algn="ctr">
              <a:lnSpc>
                <a:spcPct val="120000"/>
              </a:lnSpc>
            </a:pP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66" name="任意多边形 65"/>
          <p:cNvSpPr/>
          <p:nvPr>
            <p:custDataLst>
              <p:tags r:id="rId13"/>
            </p:custDataLst>
          </p:nvPr>
        </p:nvSpPr>
        <p:spPr>
          <a:xfrm>
            <a:off x="2991268" y="2379551"/>
            <a:ext cx="512067" cy="535817"/>
          </a:xfrm>
          <a:custGeom>
            <a:avLst/>
            <a:gdLst>
              <a:gd name="connsiteX0" fmla="*/ 0 w 394921"/>
              <a:gd name="connsiteY0" fmla="*/ 0 h 413238"/>
              <a:gd name="connsiteX1" fmla="*/ 207744 w 394921"/>
              <a:gd name="connsiteY1" fmla="*/ 0 h 413238"/>
              <a:gd name="connsiteX2" fmla="*/ 394921 w 394921"/>
              <a:gd name="connsiteY2" fmla="*/ 206619 h 413238"/>
              <a:gd name="connsiteX3" fmla="*/ 207744 w 394921"/>
              <a:gd name="connsiteY3" fmla="*/ 413238 h 413238"/>
              <a:gd name="connsiteX4" fmla="*/ 0 w 394921"/>
              <a:gd name="connsiteY4" fmla="*/ 413238 h 41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921" h="413238">
                <a:moveTo>
                  <a:pt x="0" y="0"/>
                </a:moveTo>
                <a:lnTo>
                  <a:pt x="207744" y="0"/>
                </a:lnTo>
                <a:cubicBezTo>
                  <a:pt x="311119" y="0"/>
                  <a:pt x="394921" y="92506"/>
                  <a:pt x="394921" y="206619"/>
                </a:cubicBezTo>
                <a:cubicBezTo>
                  <a:pt x="394921" y="320731"/>
                  <a:pt x="311119" y="413238"/>
                  <a:pt x="207744" y="413238"/>
                </a:cubicBezTo>
                <a:lnTo>
                  <a:pt x="0" y="413238"/>
                </a:lnTo>
                <a:close/>
              </a:path>
            </a:pathLst>
          </a:custGeom>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a:bodyPr>
          <a:p>
            <a:pPr algn="ctr">
              <a:lnSpc>
                <a:spcPct val="120000"/>
              </a:lnSpc>
            </a:pPr>
            <a:r>
              <a:rPr lang="en-US" altLang="zh-CN" sz="2000" spc="3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1</a:t>
            </a:r>
            <a:endParaRPr lang="en-US" altLang="zh-CN" sz="2000" spc="3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7" name="文本框 66"/>
          <p:cNvSpPr txBox="1"/>
          <p:nvPr>
            <p:custDataLst>
              <p:tags r:id="rId14"/>
            </p:custDataLst>
          </p:nvPr>
        </p:nvSpPr>
        <p:spPr>
          <a:xfrm>
            <a:off x="3644757" y="2152841"/>
            <a:ext cx="7282341" cy="591957"/>
          </a:xfrm>
          <a:prstGeom prst="rect">
            <a:avLst/>
          </a:prstGeom>
          <a:noFill/>
        </p:spPr>
        <p:txBody>
          <a:bodyPr wrap="square" rtlCol="0" anchor="ctr">
            <a:noAutofit/>
          </a:bodyPr>
          <a:p>
            <a:pPr>
              <a:lnSpc>
                <a:spcPct val="120000"/>
              </a:lnSpc>
            </a:pPr>
            <a:r>
              <a:rPr lang="zh-CN" altLang="en-US" sz="1900" spc="150">
                <a:solidFill>
                  <a:schemeClr val="tx1"/>
                </a:solidFill>
                <a:latin typeface="Arial" panose="020B0604020202020204" pitchFamily="34" charset="0"/>
                <a:ea typeface="微软雅黑" panose="020B0503020204020204" pitchFamily="34" charset="-122"/>
                <a:sym typeface="Arial" panose="020B0604020202020204" pitchFamily="34" charset="0"/>
              </a:rPr>
              <a:t>《进一步加强抗菌药物临床应用管理工作的通知</a:t>
            </a:r>
            <a:r>
              <a:rPr lang="zh-CN" altLang="en-US" sz="1900" spc="150">
                <a:latin typeface="Arial" panose="020B0604020202020204" pitchFamily="34" charset="0"/>
                <a:ea typeface="微软雅黑" panose="020B0503020204020204" pitchFamily="34" charset="-122"/>
                <a:sym typeface="Arial" panose="020B0604020202020204" pitchFamily="34" charset="0"/>
              </a:rPr>
              <a:t>》</a:t>
            </a:r>
            <a:r>
              <a:rPr lang="en-US" altLang="zh-CN" sz="1900" spc="150">
                <a:latin typeface="Arial" panose="020B0604020202020204" pitchFamily="34" charset="0"/>
                <a:ea typeface="微软雅黑" panose="020B0503020204020204" pitchFamily="34" charset="-122"/>
                <a:sym typeface="Arial" panose="020B0604020202020204" pitchFamily="34" charset="0"/>
              </a:rPr>
              <a:t>2015</a:t>
            </a:r>
            <a:r>
              <a:rPr lang="zh-CN" altLang="en-US" sz="1900" spc="150">
                <a:latin typeface="Arial" panose="020B0604020202020204" pitchFamily="34" charset="0"/>
                <a:ea typeface="微软雅黑" panose="020B0503020204020204" pitchFamily="34" charset="-122"/>
                <a:sym typeface="Arial" panose="020B0604020202020204" pitchFamily="34" charset="0"/>
              </a:rPr>
              <a:t>年</a:t>
            </a:r>
            <a:endParaRPr lang="zh-CN" altLang="en-US" sz="1900" spc="150">
              <a:latin typeface="Arial" panose="020B0604020202020204" pitchFamily="34" charset="0"/>
              <a:ea typeface="微软雅黑" panose="020B0503020204020204" pitchFamily="34" charset="-122"/>
              <a:sym typeface="Arial" panose="020B0604020202020204" pitchFamily="34" charset="0"/>
            </a:endParaRPr>
          </a:p>
          <a:p>
            <a:pPr>
              <a:lnSpc>
                <a:spcPct val="120000"/>
              </a:lnSpc>
            </a:pPr>
            <a:r>
              <a:rPr lang="zh-CN" altLang="en-US" sz="1900" spc="150">
                <a:solidFill>
                  <a:schemeClr val="tx1"/>
                </a:solidFill>
                <a:latin typeface="Arial" panose="020B0604020202020204" pitchFamily="34" charset="0"/>
                <a:ea typeface="微软雅黑" panose="020B0503020204020204" pitchFamily="34" charset="-122"/>
                <a:sym typeface="Arial" panose="020B0604020202020204" pitchFamily="34" charset="0"/>
              </a:rPr>
              <a:t>明确了抗菌药物品种、品规数量、使用率、使用强度等指标的限定。</a:t>
            </a:r>
            <a:endParaRPr lang="zh-CN" altLang="en-US" sz="1900" spc="15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pic>
        <p:nvPicPr>
          <p:cNvPr id="68" name="Picture 3" descr="C:\Users\Administrator\Desktop\222.png222"/>
          <p:cNvPicPr>
            <a:picLocks noChangeAspect="1" noChangeArrowheads="1"/>
          </p:cNvPicPr>
          <p:nvPr/>
        </p:nvPicPr>
        <p:blipFill>
          <a:blip r:embed="rId15"/>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Tree>
    <p:custDataLst>
      <p:tags r:id="rId16"/>
    </p:custData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任意多边形 11"/>
          <p:cNvSpPr/>
          <p:nvPr>
            <p:custDataLst>
              <p:tags r:id="rId1"/>
            </p:custDataLst>
          </p:nvPr>
        </p:nvSpPr>
        <p:spPr>
          <a:xfrm>
            <a:off x="11015939" y="1027104"/>
            <a:ext cx="1176061" cy="4750435"/>
          </a:xfrm>
          <a:custGeom>
            <a:avLst/>
            <a:gdLst>
              <a:gd name="ir" fmla="*/ w 3 4"/>
              <a:gd name="ib" fmla="*/ h 3 4"/>
            </a:gdLst>
            <a:ahLst/>
            <a:cxnLst>
              <a:cxn ang="3">
                <a:pos x="hc" y="t"/>
              </a:cxn>
              <a:cxn ang="cd2">
                <a:pos x="l" y="vc"/>
              </a:cxn>
              <a:cxn ang="cd4">
                <a:pos x="hc" y="b"/>
              </a:cxn>
              <a:cxn ang="0">
                <a:pos x="r" y="vc"/>
              </a:cxn>
            </a:cxnLst>
            <a:rect l="l" t="t" r="r" b="b"/>
            <a:pathLst>
              <a:path w="3741" h="7481">
                <a:moveTo>
                  <a:pt x="3741" y="0"/>
                </a:moveTo>
                <a:lnTo>
                  <a:pt x="3741" y="1"/>
                </a:lnTo>
                <a:lnTo>
                  <a:pt x="3741" y="7481"/>
                </a:lnTo>
                <a:lnTo>
                  <a:pt x="3741" y="7481"/>
                </a:lnTo>
                <a:lnTo>
                  <a:pt x="0" y="3741"/>
                </a:lnTo>
                <a:lnTo>
                  <a:pt x="3741" y="0"/>
                </a:lnTo>
                <a:close/>
              </a:path>
            </a:pathLst>
          </a:custGeom>
          <a:solidFill>
            <a:schemeClr val="accent1">
              <a:lumMod val="50000"/>
            </a:schemeClr>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0" name="矩形 19"/>
          <p:cNvSpPr/>
          <p:nvPr>
            <p:custDataLst>
              <p:tags r:id="rId2"/>
            </p:custDataLst>
          </p:nvPr>
        </p:nvSpPr>
        <p:spPr>
          <a:xfrm rot="660000">
            <a:off x="972185" y="5839460"/>
            <a:ext cx="718185" cy="718185"/>
          </a:xfrm>
          <a:prstGeom prst="rect">
            <a:avLst/>
          </a:prstGeom>
          <a:solidFill>
            <a:schemeClr val="accent4">
              <a:lumMod val="60000"/>
              <a:lumOff val="40000"/>
            </a:schemeClr>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21" name="任意多边形 15"/>
          <p:cNvSpPr/>
          <p:nvPr>
            <p:custDataLst>
              <p:tags r:id="rId3"/>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2" name="矩形 21"/>
          <p:cNvSpPr/>
          <p:nvPr>
            <p:custDataLst>
              <p:tags r:id="rId4"/>
            </p:custDataLst>
          </p:nvPr>
        </p:nvSpPr>
        <p:spPr>
          <a:xfrm rot="20700000">
            <a:off x="340360" y="5594985"/>
            <a:ext cx="849630" cy="849630"/>
          </a:xfrm>
          <a:prstGeom prst="rect">
            <a:avLst/>
          </a:prstGeom>
          <a:solidFill>
            <a:schemeClr val="accent6"/>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8" name="文本框 7"/>
          <p:cNvSpPr txBox="1"/>
          <p:nvPr>
            <p:custDataLst>
              <p:tags r:id="rId5"/>
            </p:custDataLst>
          </p:nvPr>
        </p:nvSpPr>
        <p:spPr>
          <a:xfrm>
            <a:off x="1322070" y="718185"/>
            <a:ext cx="9471660" cy="708025"/>
          </a:xfrm>
          <a:prstGeom prst="rect">
            <a:avLst/>
          </a:prstGeom>
          <a:noFill/>
        </p:spPr>
        <p:txBody>
          <a:bodyPr wrap="square" rtlCol="0" anchor="ctr" anchorCtr="0">
            <a:noAutofit/>
          </a:bodyPr>
          <a:lstStyle/>
          <a:p>
            <a:pPr fontAlgn="auto"/>
            <a:r>
              <a:rPr lang="zh-CN" altLang="en-US" sz="3600" b="1" dirty="0">
                <a:solidFill>
                  <a:schemeClr val="accent1"/>
                </a:solidFill>
                <a:uFillTx/>
                <a:latin typeface="Arial" panose="020B0604020202020204" pitchFamily="34" charset="0"/>
                <a:ea typeface="微软雅黑" panose="020B0503020204020204" pitchFamily="34" charset="-122"/>
              </a:rPr>
              <a:t>策略三     加强培训、宣传</a:t>
            </a:r>
            <a:br>
              <a:rPr lang="en-US" altLang="zh-CN" sz="3600" b="1" dirty="0">
                <a:solidFill>
                  <a:schemeClr val="accent1"/>
                </a:solidFill>
                <a:uFillTx/>
                <a:latin typeface="Arial" panose="020B0604020202020204" pitchFamily="34" charset="0"/>
                <a:ea typeface="微软雅黑" panose="020B0503020204020204" pitchFamily="34" charset="-122"/>
              </a:rPr>
            </a:br>
            <a:endParaRPr lang="en-US" altLang="zh-CN" sz="3600" b="1" dirty="0">
              <a:solidFill>
                <a:schemeClr val="accent1"/>
              </a:solidFill>
              <a:uFillTx/>
              <a:latin typeface="Arial" panose="020B0604020202020204" pitchFamily="34" charset="0"/>
              <a:ea typeface="微软雅黑" panose="020B0503020204020204" pitchFamily="34" charset="-122"/>
            </a:endParaRPr>
          </a:p>
        </p:txBody>
      </p:sp>
      <p:sp>
        <p:nvSpPr>
          <p:cNvPr id="2" name="文本框 1"/>
          <p:cNvSpPr txBox="1"/>
          <p:nvPr/>
        </p:nvSpPr>
        <p:spPr>
          <a:xfrm>
            <a:off x="1187450" y="1032510"/>
            <a:ext cx="9740900" cy="5015865"/>
          </a:xfrm>
          <a:prstGeom prst="rect">
            <a:avLst/>
          </a:prstGeom>
          <a:noFill/>
        </p:spPr>
        <p:txBody>
          <a:bodyPr wrap="square" rtlCol="0" anchor="t">
            <a:spAutoFit/>
          </a:bodyPr>
          <a:p>
            <a:pPr marR="0" lvl="0" indent="0" algn="l" defTabSz="914400" rtl="0" fontAlgn="auto">
              <a:lnSpc>
                <a:spcPct val="200000"/>
              </a:lnSpc>
              <a:spcBef>
                <a:spcPts val="0"/>
              </a:spcBef>
              <a:spcAft>
                <a:spcPts val="0"/>
              </a:spcAft>
              <a:buClrTx/>
              <a:buSzTx/>
              <a:buFont typeface="Wingdings" panose="05000000000000000000" charset="0"/>
              <a:buNone/>
            </a:pPr>
            <a:r>
              <a:rPr lang="en-US" altLang="zh-CN" sz="2400" b="1" noProof="0" dirty="0">
                <a:ln>
                  <a:noFill/>
                </a:ln>
                <a:effectLst/>
                <a:uLnTx/>
                <a:uFillTx/>
                <a:latin typeface="Arial" panose="020B0604020202020204" pitchFamily="34" charset="0"/>
                <a:ea typeface="微软雅黑" panose="020B0503020204020204" pitchFamily="34" charset="-122"/>
                <a:sym typeface="+mn-ea"/>
              </a:rPr>
              <a:t>1.</a:t>
            </a:r>
            <a:r>
              <a:rPr lang="zh-CN" altLang="en-US" sz="2400" b="1" noProof="0" dirty="0">
                <a:ln>
                  <a:noFill/>
                </a:ln>
                <a:effectLst/>
                <a:uLnTx/>
                <a:uFillTx/>
                <a:latin typeface="Arial" panose="020B0604020202020204" pitchFamily="34" charset="0"/>
                <a:ea typeface="微软雅黑" panose="020B0503020204020204" pitchFamily="34" charset="-122"/>
                <a:sym typeface="+mn-ea"/>
              </a:rPr>
              <a:t>抗菌药物培训</a:t>
            </a:r>
            <a:endParaRPr lang="zh-CN" altLang="en-US" sz="2400" b="1" noProof="0" dirty="0">
              <a:ln>
                <a:noFill/>
              </a:ln>
              <a:effectLst/>
              <a:uLnTx/>
              <a:uFillTx/>
              <a:latin typeface="Arial" panose="020B0604020202020204" pitchFamily="34" charset="0"/>
              <a:ea typeface="微软雅黑" panose="020B0503020204020204" pitchFamily="34" charset="-122"/>
              <a:sym typeface="+mn-ea"/>
            </a:endParaRPr>
          </a:p>
          <a:p>
            <a:pPr marL="342900" marR="0" lvl="0" indent="-342900" algn="l" defTabSz="914400" rtl="0" fontAlgn="auto">
              <a:lnSpc>
                <a:spcPct val="170000"/>
              </a:lnSpc>
              <a:spcBef>
                <a:spcPts val="0"/>
              </a:spcBef>
              <a:spcAft>
                <a:spcPts val="0"/>
              </a:spcAft>
              <a:buClrTx/>
              <a:buSzTx/>
              <a:buFont typeface="Wingdings" panose="05000000000000000000" charset="0"/>
              <a:buChar char="Ø"/>
            </a:pPr>
            <a:r>
              <a:rPr lang="zh-CN" altLang="en-US" sz="2000" noProof="0" dirty="0">
                <a:ln>
                  <a:noFill/>
                </a:ln>
                <a:effectLst/>
                <a:uLnTx/>
                <a:uFillTx/>
                <a:latin typeface="Arial" panose="020B0604020202020204" pitchFamily="34" charset="0"/>
                <a:ea typeface="微软雅黑" panose="020B0503020204020204" pitchFamily="34" charset="-122"/>
                <a:sym typeface="+mn-ea"/>
              </a:rPr>
              <a:t>《药品管理法》、《执业医师法》、《抗菌药物临床应用管理办法》、《处方管理办法》、《医疗机构药事管理规定》、《抗菌药物临床应用指导原则》、《国家基本药物处方集》、《国家处方集》和《医院处方点评管理规范（试行）》等相关法律、法规、规章和规范性文件；</a:t>
            </a:r>
            <a:endParaRPr lang="zh-CN" altLang="en-US" sz="2000" noProof="0" dirty="0">
              <a:ln>
                <a:noFill/>
              </a:ln>
              <a:effectLst/>
              <a:uLnTx/>
              <a:uFillTx/>
              <a:latin typeface="Arial" panose="020B0604020202020204" pitchFamily="34" charset="0"/>
              <a:ea typeface="微软雅黑" panose="020B0503020204020204" pitchFamily="34" charset="-122"/>
              <a:sym typeface="+mn-ea"/>
            </a:endParaRPr>
          </a:p>
          <a:p>
            <a:pPr marL="342900" marR="0" lvl="0" indent="-342900" algn="l" defTabSz="914400" rtl="0" fontAlgn="auto">
              <a:lnSpc>
                <a:spcPct val="170000"/>
              </a:lnSpc>
              <a:spcBef>
                <a:spcPts val="0"/>
              </a:spcBef>
              <a:spcAft>
                <a:spcPts val="0"/>
              </a:spcAft>
              <a:buClrTx/>
              <a:buSzTx/>
              <a:buFont typeface="Wingdings" panose="05000000000000000000" charset="0"/>
              <a:buChar char="Ø"/>
            </a:pPr>
            <a:r>
              <a:rPr lang="zh-CN" altLang="en-US" sz="2000" noProof="0" dirty="0">
                <a:ln>
                  <a:noFill/>
                </a:ln>
                <a:effectLst/>
                <a:uLnTx/>
                <a:uFillTx/>
                <a:latin typeface="Arial" panose="020B0604020202020204" pitchFamily="34" charset="0"/>
                <a:ea typeface="微软雅黑" panose="020B0503020204020204" pitchFamily="34" charset="-122"/>
                <a:sym typeface="+mn-ea"/>
              </a:rPr>
              <a:t>抗菌药物临床应用及管理制度；</a:t>
            </a:r>
            <a:endParaRPr lang="zh-CN" altLang="en-US" sz="2000" noProof="0" dirty="0">
              <a:ln>
                <a:noFill/>
              </a:ln>
              <a:effectLst/>
              <a:uLnTx/>
              <a:uFillTx/>
              <a:latin typeface="Arial" panose="020B0604020202020204" pitchFamily="34" charset="0"/>
              <a:ea typeface="微软雅黑" panose="020B0503020204020204" pitchFamily="34" charset="-122"/>
              <a:sym typeface="+mn-ea"/>
            </a:endParaRPr>
          </a:p>
          <a:p>
            <a:pPr marL="342900" marR="0" lvl="0" indent="-342900" algn="l" defTabSz="914400" rtl="0" fontAlgn="auto">
              <a:lnSpc>
                <a:spcPct val="170000"/>
              </a:lnSpc>
              <a:spcBef>
                <a:spcPts val="0"/>
              </a:spcBef>
              <a:spcAft>
                <a:spcPts val="0"/>
              </a:spcAft>
              <a:buClrTx/>
              <a:buSzTx/>
              <a:buFont typeface="Wingdings" panose="05000000000000000000" charset="0"/>
              <a:buChar char="Ø"/>
            </a:pPr>
            <a:r>
              <a:rPr lang="zh-CN" altLang="en-US" sz="2000" noProof="0" dirty="0">
                <a:ln>
                  <a:noFill/>
                </a:ln>
                <a:effectLst/>
                <a:uLnTx/>
                <a:uFillTx/>
                <a:latin typeface="Arial" panose="020B0604020202020204" pitchFamily="34" charset="0"/>
                <a:ea typeface="微软雅黑" panose="020B0503020204020204" pitchFamily="34" charset="-122"/>
                <a:sym typeface="+mn-ea"/>
              </a:rPr>
              <a:t>常用抗菌药物的药理学特点与注意事项；</a:t>
            </a:r>
            <a:endParaRPr lang="zh-CN" altLang="en-US" sz="2000" noProof="0" dirty="0">
              <a:ln>
                <a:noFill/>
              </a:ln>
              <a:effectLst/>
              <a:uLnTx/>
              <a:uFillTx/>
              <a:latin typeface="Arial" panose="020B0604020202020204" pitchFamily="34" charset="0"/>
              <a:ea typeface="微软雅黑" panose="020B0503020204020204" pitchFamily="34" charset="-122"/>
              <a:sym typeface="+mn-ea"/>
            </a:endParaRPr>
          </a:p>
          <a:p>
            <a:pPr marL="342900" marR="0" lvl="0" indent="-342900" algn="l" defTabSz="914400" rtl="0" fontAlgn="auto">
              <a:lnSpc>
                <a:spcPct val="170000"/>
              </a:lnSpc>
              <a:spcBef>
                <a:spcPts val="0"/>
              </a:spcBef>
              <a:spcAft>
                <a:spcPts val="0"/>
              </a:spcAft>
              <a:buClrTx/>
              <a:buSzTx/>
              <a:buFont typeface="Wingdings" panose="05000000000000000000" charset="0"/>
              <a:buChar char="Ø"/>
            </a:pPr>
            <a:r>
              <a:rPr lang="zh-CN" altLang="en-US" sz="2000" noProof="0" dirty="0">
                <a:ln>
                  <a:noFill/>
                </a:ln>
                <a:effectLst/>
                <a:uLnTx/>
                <a:uFillTx/>
                <a:latin typeface="Arial" panose="020B0604020202020204" pitchFamily="34" charset="0"/>
                <a:ea typeface="微软雅黑" panose="020B0503020204020204" pitchFamily="34" charset="-122"/>
                <a:sym typeface="+mn-ea"/>
              </a:rPr>
              <a:t>常见细菌的耐药趋势与控制方法；</a:t>
            </a:r>
            <a:endParaRPr lang="zh-CN" altLang="en-US" sz="2000" noProof="0" dirty="0">
              <a:ln>
                <a:noFill/>
              </a:ln>
              <a:effectLst/>
              <a:uLnTx/>
              <a:uFillTx/>
              <a:latin typeface="Arial" panose="020B0604020202020204" pitchFamily="34" charset="0"/>
              <a:ea typeface="微软雅黑" panose="020B0503020204020204" pitchFamily="34" charset="-122"/>
              <a:sym typeface="+mn-ea"/>
            </a:endParaRPr>
          </a:p>
          <a:p>
            <a:pPr marL="342900" marR="0" lvl="0" indent="-342900" algn="l" defTabSz="914400" rtl="0" fontAlgn="auto">
              <a:lnSpc>
                <a:spcPct val="170000"/>
              </a:lnSpc>
              <a:spcBef>
                <a:spcPts val="0"/>
              </a:spcBef>
              <a:spcAft>
                <a:spcPts val="0"/>
              </a:spcAft>
              <a:buClrTx/>
              <a:buSzTx/>
              <a:buFont typeface="Wingdings" panose="05000000000000000000" charset="0"/>
              <a:buChar char="Ø"/>
            </a:pPr>
            <a:r>
              <a:rPr lang="zh-CN" altLang="en-US" sz="2000" noProof="0" dirty="0">
                <a:ln>
                  <a:noFill/>
                </a:ln>
                <a:effectLst/>
                <a:uLnTx/>
                <a:uFillTx/>
                <a:latin typeface="Arial" panose="020B0604020202020204" pitchFamily="34" charset="0"/>
                <a:ea typeface="微软雅黑" panose="020B0503020204020204" pitchFamily="34" charset="-122"/>
                <a:sym typeface="+mn-ea"/>
              </a:rPr>
              <a:t>抗菌药物不良反应的防治。</a:t>
            </a:r>
            <a:endParaRPr lang="zh-CN" altLang="en-US" sz="2000" noProof="0" dirty="0">
              <a:ln>
                <a:noFill/>
              </a:ln>
              <a:effectLst/>
              <a:uLnTx/>
              <a:uFillTx/>
              <a:latin typeface="Arial" panose="020B0604020202020204" pitchFamily="34" charset="0"/>
              <a:ea typeface="微软雅黑" panose="020B0503020204020204" pitchFamily="34" charset="-122"/>
              <a:sym typeface="+mn-ea"/>
            </a:endParaRPr>
          </a:p>
        </p:txBody>
      </p:sp>
      <p:sp>
        <p:nvSpPr>
          <p:cNvPr id="4" name="文本框 3"/>
          <p:cNvSpPr txBox="1"/>
          <p:nvPr/>
        </p:nvSpPr>
        <p:spPr>
          <a:xfrm>
            <a:off x="1751965" y="6501130"/>
            <a:ext cx="4843780" cy="506730"/>
          </a:xfrm>
          <a:prstGeom prst="rect">
            <a:avLst/>
          </a:prstGeom>
          <a:noFill/>
        </p:spPr>
        <p:txBody>
          <a:bodyPr wrap="none" rtlCol="0">
            <a:spAutoFit/>
          </a:bodyPr>
          <a:p>
            <a:pPr algn="l">
              <a:lnSpc>
                <a:spcPct val="50000"/>
              </a:lnSpc>
              <a:buClrTx/>
              <a:buSzTx/>
              <a:buNone/>
            </a:pPr>
            <a:r>
              <a:rPr lang="zh-CN">
                <a:solidFill>
                  <a:srgbClr val="000000"/>
                </a:solidFill>
                <a:ea typeface="宋体" panose="02010600030101010101" pitchFamily="2" charset="-122"/>
                <a:sym typeface="+mn-ea"/>
              </a:rPr>
              <a:t> 《抗菌药物临床应用管理办法》</a:t>
            </a:r>
            <a:r>
              <a:rPr lang="zh-CN">
                <a:solidFill>
                  <a:srgbClr val="000000"/>
                </a:solidFill>
                <a:ea typeface="宋体" panose="02010600030101010101" pitchFamily="2" charset="-122"/>
                <a:sym typeface="+mn-ea"/>
              </a:rPr>
              <a:t>卫生部令84号</a:t>
            </a:r>
            <a:endParaRPr kumimoji="0" lang="zh-CN" i="0" u="none" strike="noStrike" cap="none" normalizeH="0" baseline="0">
              <a:solidFill>
                <a:srgbClr val="000000"/>
              </a:solidFill>
              <a:ea typeface="宋体" panose="02010600030101010101" pitchFamily="2" charset="-122"/>
            </a:endParaRPr>
          </a:p>
          <a:p>
            <a:pPr indent="0" algn="l">
              <a:lnSpc>
                <a:spcPct val="50000"/>
              </a:lnSpc>
            </a:pPr>
            <a:endParaRPr lang="zh-CN">
              <a:solidFill>
                <a:srgbClr val="000000"/>
              </a:solidFill>
              <a:ea typeface="宋体" panose="02010600030101010101" pitchFamily="2" charset="-122"/>
              <a:sym typeface="+mn-ea"/>
            </a:endParaRPr>
          </a:p>
          <a:p>
            <a:pPr indent="0" algn="l">
              <a:lnSpc>
                <a:spcPct val="50000"/>
              </a:lnSpc>
            </a:pPr>
            <a:endParaRPr kumimoji="0" lang="zh-CN" altLang="en-US" i="0" u="none" strike="noStrike" cap="none" normalizeH="0" baseline="0" noProof="0" dirty="0">
              <a:ln>
                <a:noFill/>
              </a:ln>
              <a:solidFill>
                <a:srgbClr val="000000"/>
              </a:solidFill>
              <a:effectLst/>
              <a:uLnTx/>
              <a:uFillTx/>
              <a:latin typeface="Arial" panose="020B0604020202020204" pitchFamily="34" charset="0"/>
              <a:ea typeface="微软雅黑" panose="020B0503020204020204" pitchFamily="34" charset="-122"/>
              <a:sym typeface="+mn-ea"/>
            </a:endParaRPr>
          </a:p>
        </p:txBody>
      </p:sp>
      <p:pic>
        <p:nvPicPr>
          <p:cNvPr id="5" name="Picture 3" descr="C:\Users\Administrator\Desktop\222.png222"/>
          <p:cNvPicPr>
            <a:picLocks noChangeAspect="1" noChangeArrowheads="1"/>
          </p:cNvPicPr>
          <p:nvPr/>
        </p:nvPicPr>
        <p:blipFill>
          <a:blip r:embed="rId6"/>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Tree>
    <p:custDataLst>
      <p:tags r:id="rId7"/>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任意多边形 11"/>
          <p:cNvSpPr/>
          <p:nvPr>
            <p:custDataLst>
              <p:tags r:id="rId1"/>
            </p:custDataLst>
          </p:nvPr>
        </p:nvSpPr>
        <p:spPr>
          <a:xfrm>
            <a:off x="11015939" y="1027104"/>
            <a:ext cx="1176061" cy="4750435"/>
          </a:xfrm>
          <a:custGeom>
            <a:avLst/>
            <a:gdLst>
              <a:gd name="ir" fmla="*/ w 3 4"/>
              <a:gd name="ib" fmla="*/ h 3 4"/>
            </a:gdLst>
            <a:ahLst/>
            <a:cxnLst>
              <a:cxn ang="3">
                <a:pos x="hc" y="t"/>
              </a:cxn>
              <a:cxn ang="cd2">
                <a:pos x="l" y="vc"/>
              </a:cxn>
              <a:cxn ang="cd4">
                <a:pos x="hc" y="b"/>
              </a:cxn>
              <a:cxn ang="0">
                <a:pos x="r" y="vc"/>
              </a:cxn>
            </a:cxnLst>
            <a:rect l="l" t="t" r="r" b="b"/>
            <a:pathLst>
              <a:path w="3741" h="7481">
                <a:moveTo>
                  <a:pt x="3741" y="0"/>
                </a:moveTo>
                <a:lnTo>
                  <a:pt x="3741" y="1"/>
                </a:lnTo>
                <a:lnTo>
                  <a:pt x="3741" y="7481"/>
                </a:lnTo>
                <a:lnTo>
                  <a:pt x="3741" y="7481"/>
                </a:lnTo>
                <a:lnTo>
                  <a:pt x="0" y="3741"/>
                </a:lnTo>
                <a:lnTo>
                  <a:pt x="3741" y="0"/>
                </a:lnTo>
                <a:close/>
              </a:path>
            </a:pathLst>
          </a:custGeom>
          <a:solidFill>
            <a:schemeClr val="accent1">
              <a:lumMod val="50000"/>
            </a:schemeClr>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0" name="矩形 19"/>
          <p:cNvSpPr/>
          <p:nvPr>
            <p:custDataLst>
              <p:tags r:id="rId2"/>
            </p:custDataLst>
          </p:nvPr>
        </p:nvSpPr>
        <p:spPr>
          <a:xfrm rot="660000">
            <a:off x="972185" y="5839460"/>
            <a:ext cx="718185" cy="718185"/>
          </a:xfrm>
          <a:prstGeom prst="rect">
            <a:avLst/>
          </a:prstGeom>
          <a:solidFill>
            <a:schemeClr val="accent4">
              <a:lumMod val="60000"/>
              <a:lumOff val="40000"/>
            </a:schemeClr>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21" name="任意多边形 15"/>
          <p:cNvSpPr/>
          <p:nvPr>
            <p:custDataLst>
              <p:tags r:id="rId3"/>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2" name="矩形 21"/>
          <p:cNvSpPr/>
          <p:nvPr>
            <p:custDataLst>
              <p:tags r:id="rId4"/>
            </p:custDataLst>
          </p:nvPr>
        </p:nvSpPr>
        <p:spPr>
          <a:xfrm rot="20700000">
            <a:off x="340360" y="5594985"/>
            <a:ext cx="849630" cy="849630"/>
          </a:xfrm>
          <a:prstGeom prst="rect">
            <a:avLst/>
          </a:prstGeom>
          <a:solidFill>
            <a:schemeClr val="accent6"/>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8" name="文本框 7"/>
          <p:cNvSpPr txBox="1"/>
          <p:nvPr>
            <p:custDataLst>
              <p:tags r:id="rId5"/>
            </p:custDataLst>
          </p:nvPr>
        </p:nvSpPr>
        <p:spPr>
          <a:xfrm>
            <a:off x="1322070" y="718185"/>
            <a:ext cx="9471660" cy="708025"/>
          </a:xfrm>
          <a:prstGeom prst="rect">
            <a:avLst/>
          </a:prstGeom>
          <a:noFill/>
        </p:spPr>
        <p:txBody>
          <a:bodyPr wrap="square" rtlCol="0" anchor="ctr" anchorCtr="0">
            <a:noAutofit/>
          </a:bodyPr>
          <a:lstStyle/>
          <a:p>
            <a:pPr fontAlgn="auto"/>
            <a:r>
              <a:rPr lang="zh-CN" altLang="en-US" sz="3600" b="1" dirty="0">
                <a:solidFill>
                  <a:schemeClr val="accent1"/>
                </a:solidFill>
                <a:uFillTx/>
                <a:latin typeface="Arial" panose="020B0604020202020204" pitchFamily="34" charset="0"/>
                <a:ea typeface="微软雅黑" panose="020B0503020204020204" pitchFamily="34" charset="-122"/>
              </a:rPr>
              <a:t>策略三     加强培训、宣传</a:t>
            </a:r>
            <a:br>
              <a:rPr lang="en-US" altLang="zh-CN" sz="3600" b="1" dirty="0">
                <a:solidFill>
                  <a:schemeClr val="accent1"/>
                </a:solidFill>
                <a:uFillTx/>
                <a:latin typeface="Arial" panose="020B0604020202020204" pitchFamily="34" charset="0"/>
                <a:ea typeface="微软雅黑" panose="020B0503020204020204" pitchFamily="34" charset="-122"/>
              </a:rPr>
            </a:br>
            <a:endParaRPr lang="en-US" altLang="zh-CN" sz="3600" b="1" dirty="0">
              <a:solidFill>
                <a:schemeClr val="accent1"/>
              </a:solidFill>
              <a:uFillTx/>
              <a:latin typeface="Arial" panose="020B0604020202020204" pitchFamily="34" charset="0"/>
              <a:ea typeface="微软雅黑" panose="020B0503020204020204" pitchFamily="34" charset="-122"/>
            </a:endParaRPr>
          </a:p>
        </p:txBody>
      </p:sp>
      <p:sp>
        <p:nvSpPr>
          <p:cNvPr id="2" name="文本框 1"/>
          <p:cNvSpPr txBox="1"/>
          <p:nvPr/>
        </p:nvSpPr>
        <p:spPr>
          <a:xfrm>
            <a:off x="1187450" y="1256030"/>
            <a:ext cx="9740900" cy="3969385"/>
          </a:xfrm>
          <a:prstGeom prst="rect">
            <a:avLst/>
          </a:prstGeom>
          <a:noFill/>
        </p:spPr>
        <p:txBody>
          <a:bodyPr wrap="square" rtlCol="0" anchor="t">
            <a:spAutoFit/>
          </a:bodyPr>
          <a:p>
            <a:pPr marR="0" lvl="0" indent="0" algn="l" defTabSz="914400" rtl="0" fontAlgn="auto">
              <a:lnSpc>
                <a:spcPct val="200000"/>
              </a:lnSpc>
              <a:spcBef>
                <a:spcPts val="0"/>
              </a:spcBef>
              <a:spcAft>
                <a:spcPts val="0"/>
              </a:spcAft>
              <a:buClrTx/>
              <a:buSzTx/>
              <a:buFont typeface="Wingdings" panose="05000000000000000000" charset="0"/>
              <a:buNone/>
            </a:pPr>
            <a:r>
              <a:rPr lang="en-US" altLang="zh-CN" sz="2400" b="1" noProof="0" dirty="0">
                <a:ln>
                  <a:noFill/>
                </a:ln>
                <a:effectLst/>
                <a:uLnTx/>
                <a:uFillTx/>
                <a:latin typeface="Arial" panose="020B0604020202020204" pitchFamily="34" charset="0"/>
                <a:ea typeface="微软雅黑" panose="020B0503020204020204" pitchFamily="34" charset="-122"/>
                <a:sym typeface="+mn-ea"/>
              </a:rPr>
              <a:t>2.</a:t>
            </a:r>
            <a:r>
              <a:rPr lang="zh-CN" altLang="en-US" sz="2400" b="1" noProof="0" dirty="0">
                <a:ln>
                  <a:noFill/>
                </a:ln>
                <a:effectLst/>
                <a:uLnTx/>
                <a:uFillTx/>
                <a:latin typeface="Arial" panose="020B0604020202020204" pitchFamily="34" charset="0"/>
                <a:ea typeface="微软雅黑" panose="020B0503020204020204" pitchFamily="34" charset="-122"/>
                <a:sym typeface="+mn-ea"/>
              </a:rPr>
              <a:t>基本药物培训</a:t>
            </a:r>
            <a:endParaRPr lang="zh-CN" altLang="en-US" sz="2400" b="1" noProof="0" dirty="0">
              <a:ln>
                <a:noFill/>
              </a:ln>
              <a:effectLst/>
              <a:uLnTx/>
              <a:uFillTx/>
              <a:latin typeface="Arial" panose="020B0604020202020204" pitchFamily="34" charset="0"/>
              <a:ea typeface="微软雅黑" panose="020B0503020204020204" pitchFamily="34" charset="-122"/>
              <a:sym typeface="+mn-ea"/>
            </a:endParaRPr>
          </a:p>
          <a:p>
            <a:pPr marL="342900" marR="0" lvl="0" indent="-342900" algn="l" defTabSz="914400" rtl="0" fontAlgn="auto">
              <a:lnSpc>
                <a:spcPct val="170000"/>
              </a:lnSpc>
              <a:spcBef>
                <a:spcPts val="0"/>
              </a:spcBef>
              <a:spcAft>
                <a:spcPts val="0"/>
              </a:spcAft>
              <a:buClrTx/>
              <a:buSzTx/>
              <a:buFont typeface="Wingdings" panose="05000000000000000000" charset="0"/>
              <a:buChar char="Ø"/>
            </a:pPr>
            <a:r>
              <a:rPr lang="zh-CN" altLang="en-US" sz="2000" noProof="0" dirty="0">
                <a:ln>
                  <a:noFill/>
                </a:ln>
                <a:effectLst/>
                <a:uLnTx/>
                <a:uFillTx/>
                <a:latin typeface="Arial" panose="020B0604020202020204" pitchFamily="34" charset="0"/>
                <a:ea typeface="微软雅黑" panose="020B0503020204020204" pitchFamily="34" charset="-122"/>
                <a:sym typeface="+mn-ea"/>
              </a:rPr>
              <a:t>对医师、药师和管理人员加大基本药物制度和基本药物临床应用指南、处方集培训力度，提高基本药物合理使用和管理水平。</a:t>
            </a:r>
            <a:endParaRPr lang="zh-CN" altLang="en-US" sz="2000" noProof="0" dirty="0">
              <a:ln>
                <a:noFill/>
              </a:ln>
              <a:effectLst/>
              <a:uLnTx/>
              <a:uFillTx/>
              <a:latin typeface="Arial" panose="020B0604020202020204" pitchFamily="34" charset="0"/>
              <a:ea typeface="微软雅黑" panose="020B0503020204020204" pitchFamily="34" charset="-122"/>
              <a:sym typeface="+mn-ea"/>
            </a:endParaRPr>
          </a:p>
          <a:p>
            <a:pPr marL="342900" marR="0" lvl="0" indent="-342900" algn="l" defTabSz="914400" rtl="0" fontAlgn="auto">
              <a:lnSpc>
                <a:spcPct val="170000"/>
              </a:lnSpc>
              <a:spcBef>
                <a:spcPts val="0"/>
              </a:spcBef>
              <a:spcAft>
                <a:spcPts val="0"/>
              </a:spcAft>
              <a:buClrTx/>
              <a:buSzTx/>
              <a:buFont typeface="Wingdings" panose="05000000000000000000" charset="0"/>
              <a:buChar char="Ø"/>
            </a:pPr>
            <a:r>
              <a:rPr lang="zh-CN" altLang="en-US" sz="2000" noProof="0" dirty="0">
                <a:ln>
                  <a:noFill/>
                </a:ln>
                <a:effectLst/>
                <a:uLnTx/>
                <a:uFillTx/>
                <a:latin typeface="Arial" panose="020B0604020202020204" pitchFamily="34" charset="0"/>
                <a:ea typeface="微软雅黑" panose="020B0503020204020204" pitchFamily="34" charset="-122"/>
                <a:sym typeface="+mn-ea"/>
              </a:rPr>
              <a:t>加强行政管理人员基本药物相关政策培训，准确领会内容实质，提高抓落实能力。要加大政策宣传力度，转变基本药物是低质药、基层药的错误认识，强化基本药物公平可及、优质优惠的理念，做好科普宣传，提高社会各界对基本药物的认知度和信赖度。</a:t>
            </a:r>
            <a:endParaRPr lang="zh-CN" altLang="en-US" sz="2000" noProof="0" dirty="0">
              <a:ln>
                <a:noFill/>
              </a:ln>
              <a:effectLst/>
              <a:uLnTx/>
              <a:uFillTx/>
              <a:latin typeface="Arial" panose="020B0604020202020204" pitchFamily="34" charset="0"/>
              <a:ea typeface="微软雅黑" panose="020B0503020204020204" pitchFamily="34" charset="-122"/>
              <a:sym typeface="+mn-ea"/>
            </a:endParaRPr>
          </a:p>
        </p:txBody>
      </p:sp>
      <p:sp>
        <p:nvSpPr>
          <p:cNvPr id="9" name="文本框 8"/>
          <p:cNvSpPr txBox="1"/>
          <p:nvPr/>
        </p:nvSpPr>
        <p:spPr>
          <a:xfrm>
            <a:off x="1751965" y="6073140"/>
            <a:ext cx="9276080" cy="645160"/>
          </a:xfrm>
          <a:prstGeom prst="rect">
            <a:avLst/>
          </a:prstGeom>
          <a:noFill/>
        </p:spPr>
        <p:txBody>
          <a:bodyPr wrap="none" rtlCol="0" anchor="t">
            <a:spAutoFit/>
          </a:bodyPr>
          <a:p>
            <a:pPr indent="0" algn="l">
              <a:lnSpc>
                <a:spcPct val="100000"/>
              </a:lnSpc>
              <a:buFont typeface="Wingdings" panose="05000000000000000000" charset="0"/>
              <a:buNone/>
            </a:pPr>
            <a:r>
              <a:rPr lang="zh-CN" altLang="en-US">
                <a:ea typeface="宋体" panose="02010600030101010101" pitchFamily="2" charset="-122"/>
                <a:sym typeface="+mn-ea"/>
              </a:rPr>
              <a:t>《国务院办公厅关于完善国家基本药物制度的意见》国办发〔2018〕88号</a:t>
            </a:r>
            <a:endParaRPr lang="zh-CN" altLang="en-US">
              <a:ea typeface="宋体" panose="02010600030101010101" pitchFamily="2" charset="-122"/>
              <a:sym typeface="+mn-ea"/>
            </a:endParaRPr>
          </a:p>
          <a:p>
            <a:pPr indent="0" algn="l">
              <a:lnSpc>
                <a:spcPct val="100000"/>
              </a:lnSpc>
              <a:buFont typeface="Wingdings" panose="05000000000000000000" charset="0"/>
              <a:buNone/>
            </a:pPr>
            <a:r>
              <a:rPr lang="zh-CN" altLang="en-US">
                <a:ea typeface="宋体" panose="02010600030101010101" pitchFamily="2" charset="-122"/>
                <a:sym typeface="+mn-ea"/>
              </a:rPr>
              <a:t>《关于进一步加强公立医疗机构基本药物配备使用管理的通知》　国卫药政发〔2019〕1号</a:t>
            </a:r>
            <a:endParaRPr lang="zh-CN" altLang="en-US"/>
          </a:p>
        </p:txBody>
      </p:sp>
      <p:pic>
        <p:nvPicPr>
          <p:cNvPr id="5" name="Picture 3" descr="C:\Users\Administrator\Desktop\222.png222"/>
          <p:cNvPicPr>
            <a:picLocks noChangeAspect="1" noChangeArrowheads="1"/>
          </p:cNvPicPr>
          <p:nvPr/>
        </p:nvPicPr>
        <p:blipFill>
          <a:blip r:embed="rId6"/>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Tree>
    <p:custDataLst>
      <p:tags r:id="rId7"/>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任意多边形 11"/>
          <p:cNvSpPr/>
          <p:nvPr>
            <p:custDataLst>
              <p:tags r:id="rId1"/>
            </p:custDataLst>
          </p:nvPr>
        </p:nvSpPr>
        <p:spPr>
          <a:xfrm>
            <a:off x="11015939" y="1027104"/>
            <a:ext cx="1176061" cy="4750435"/>
          </a:xfrm>
          <a:custGeom>
            <a:avLst/>
            <a:gdLst>
              <a:gd name="ir" fmla="*/ w 3 4"/>
              <a:gd name="ib" fmla="*/ h 3 4"/>
            </a:gdLst>
            <a:ahLst/>
            <a:cxnLst>
              <a:cxn ang="3">
                <a:pos x="hc" y="t"/>
              </a:cxn>
              <a:cxn ang="cd2">
                <a:pos x="l" y="vc"/>
              </a:cxn>
              <a:cxn ang="cd4">
                <a:pos x="hc" y="b"/>
              </a:cxn>
              <a:cxn ang="0">
                <a:pos x="r" y="vc"/>
              </a:cxn>
            </a:cxnLst>
            <a:rect l="l" t="t" r="r" b="b"/>
            <a:pathLst>
              <a:path w="3741" h="7481">
                <a:moveTo>
                  <a:pt x="3741" y="0"/>
                </a:moveTo>
                <a:lnTo>
                  <a:pt x="3741" y="1"/>
                </a:lnTo>
                <a:lnTo>
                  <a:pt x="3741" y="7481"/>
                </a:lnTo>
                <a:lnTo>
                  <a:pt x="3741" y="7481"/>
                </a:lnTo>
                <a:lnTo>
                  <a:pt x="0" y="3741"/>
                </a:lnTo>
                <a:lnTo>
                  <a:pt x="3741" y="0"/>
                </a:lnTo>
                <a:close/>
              </a:path>
            </a:pathLst>
          </a:custGeom>
          <a:solidFill>
            <a:schemeClr val="accent1">
              <a:lumMod val="50000"/>
            </a:schemeClr>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1" name="任意多边形 15"/>
          <p:cNvSpPr/>
          <p:nvPr>
            <p:custDataLst>
              <p:tags r:id="rId2"/>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8" name="文本框 7"/>
          <p:cNvSpPr txBox="1"/>
          <p:nvPr>
            <p:custDataLst>
              <p:tags r:id="rId3"/>
            </p:custDataLst>
          </p:nvPr>
        </p:nvSpPr>
        <p:spPr>
          <a:xfrm>
            <a:off x="810895" y="718185"/>
            <a:ext cx="10602595" cy="708025"/>
          </a:xfrm>
          <a:prstGeom prst="rect">
            <a:avLst/>
          </a:prstGeom>
          <a:noFill/>
        </p:spPr>
        <p:txBody>
          <a:bodyPr wrap="square" rtlCol="0" anchor="ctr" anchorCtr="0">
            <a:noAutofit/>
          </a:bodyPr>
          <a:lstStyle/>
          <a:p>
            <a:pPr fontAlgn="auto"/>
            <a:r>
              <a:rPr lang="zh-CN" altLang="en-US" sz="3600" b="1" dirty="0">
                <a:solidFill>
                  <a:schemeClr val="accent1"/>
                </a:solidFill>
                <a:uFillTx/>
                <a:latin typeface="Arial" panose="020B0604020202020204" pitchFamily="34" charset="0"/>
                <a:ea typeface="微软雅黑" panose="020B0503020204020204" pitchFamily="34" charset="-122"/>
              </a:rPr>
              <a:t>策略四   </a:t>
            </a:r>
            <a:r>
              <a:rPr lang="zh-CN" altLang="en-US" sz="3600" b="1" dirty="0">
                <a:solidFill>
                  <a:schemeClr val="accent1"/>
                </a:solidFill>
                <a:uFillTx/>
                <a:latin typeface="Arial" panose="020B0604020202020204" pitchFamily="34" charset="0"/>
                <a:ea typeface="微软雅黑" panose="020B0503020204020204" pitchFamily="34" charset="-122"/>
                <a:sym typeface="+mn-ea"/>
              </a:rPr>
              <a:t>严格落实处方点评，加强监测考核</a:t>
            </a:r>
            <a:br>
              <a:rPr lang="en-US" altLang="zh-CN" sz="3600" b="1" dirty="0">
                <a:solidFill>
                  <a:schemeClr val="accent1"/>
                </a:solidFill>
                <a:uFillTx/>
                <a:latin typeface="Arial" panose="020B0604020202020204" pitchFamily="34" charset="0"/>
                <a:ea typeface="微软雅黑" panose="020B0503020204020204" pitchFamily="34" charset="-122"/>
                <a:sym typeface="+mn-ea"/>
              </a:rPr>
            </a:br>
            <a:endParaRPr lang="en-US" altLang="zh-CN" sz="3600" b="1" dirty="0">
              <a:solidFill>
                <a:schemeClr val="accent1"/>
              </a:solidFill>
              <a:uFillTx/>
              <a:latin typeface="Arial" panose="020B0604020202020204" pitchFamily="34" charset="0"/>
              <a:ea typeface="微软雅黑" panose="020B0503020204020204" pitchFamily="34" charset="-122"/>
            </a:endParaRPr>
          </a:p>
        </p:txBody>
      </p:sp>
      <p:sp>
        <p:nvSpPr>
          <p:cNvPr id="2" name="文本框 1"/>
          <p:cNvSpPr txBox="1"/>
          <p:nvPr/>
        </p:nvSpPr>
        <p:spPr>
          <a:xfrm>
            <a:off x="1225550" y="1536700"/>
            <a:ext cx="9740900" cy="3820160"/>
          </a:xfrm>
          <a:prstGeom prst="rect">
            <a:avLst/>
          </a:prstGeom>
          <a:noFill/>
        </p:spPr>
        <p:txBody>
          <a:bodyPr wrap="square" rtlCol="0" anchor="t">
            <a:spAutoFit/>
          </a:bodyPr>
          <a:p>
            <a:pPr marR="0" lvl="0" indent="0" algn="l" defTabSz="914400" rtl="0" fontAlgn="auto">
              <a:lnSpc>
                <a:spcPct val="180000"/>
              </a:lnSpc>
              <a:spcBef>
                <a:spcPts val="0"/>
              </a:spcBef>
              <a:spcAft>
                <a:spcPts val="0"/>
              </a:spcAft>
              <a:buClrTx/>
              <a:buSzTx/>
              <a:buFont typeface="Wingdings" panose="05000000000000000000" charset="0"/>
              <a:buNone/>
            </a:pPr>
            <a:r>
              <a:rPr lang="en-US" altLang="zh-CN" sz="2400" b="1">
                <a:latin typeface="Arial" panose="020B0604020202020204" pitchFamily="34" charset="0"/>
                <a:sym typeface="+mn-ea"/>
              </a:rPr>
              <a:t>1.</a:t>
            </a:r>
            <a:r>
              <a:rPr lang="zh-CN" altLang="en-US" sz="2400" b="1">
                <a:latin typeface="Arial" panose="020B0604020202020204" pitchFamily="34" charset="0"/>
                <a:sym typeface="+mn-ea"/>
              </a:rPr>
              <a:t>抗菌药物点评与考核</a:t>
            </a:r>
            <a:endParaRPr lang="zh-CN" altLang="en-US" sz="2400" b="1">
              <a:latin typeface="Arial" panose="020B0604020202020204" pitchFamily="34" charset="0"/>
              <a:sym typeface="+mn-ea"/>
            </a:endParaRPr>
          </a:p>
          <a:p>
            <a:pPr marL="342900" marR="0" lvl="0" indent="-342900" algn="l" defTabSz="914400" rtl="0" fontAlgn="auto">
              <a:lnSpc>
                <a:spcPct val="180000"/>
              </a:lnSpc>
              <a:spcBef>
                <a:spcPts val="0"/>
              </a:spcBef>
              <a:spcAft>
                <a:spcPts val="0"/>
              </a:spcAft>
              <a:buClrTx/>
              <a:buSzTx/>
              <a:buFont typeface="Wingdings" panose="05000000000000000000" charset="0"/>
              <a:buChar char="Ø"/>
            </a:pPr>
            <a:r>
              <a:rPr lang="zh-CN" altLang="en-US" sz="2400">
                <a:latin typeface="Arial" panose="020B0604020202020204" pitchFamily="34" charset="0"/>
                <a:sym typeface="+mn-ea"/>
              </a:rPr>
              <a:t> </a:t>
            </a:r>
            <a:r>
              <a:rPr lang="zh-CN" altLang="en-US" sz="2000">
                <a:latin typeface="Arial" panose="020B0604020202020204" pitchFamily="34" charset="0"/>
                <a:sym typeface="+mn-ea"/>
              </a:rPr>
              <a:t>组织多学科进行抗菌</a:t>
            </a:r>
            <a:r>
              <a:rPr lang="zh-CN" altLang="en-US" sz="2000">
                <a:solidFill>
                  <a:srgbClr val="FF0000"/>
                </a:solidFill>
                <a:latin typeface="Arial" panose="020B0604020202020204" pitchFamily="34" charset="0"/>
                <a:sym typeface="+mn-ea"/>
              </a:rPr>
              <a:t>药物处方专项点评</a:t>
            </a:r>
            <a:r>
              <a:rPr lang="zh-CN" altLang="en-US" sz="2000">
                <a:latin typeface="Arial" panose="020B0604020202020204" pitchFamily="34" charset="0"/>
                <a:sym typeface="+mn-ea"/>
              </a:rPr>
              <a:t>，重点点评感染性疾病科、外科、呼吸科、重症医学科等临床科室以及I类切口手术和介入诊疗病例。</a:t>
            </a:r>
            <a:endParaRPr lang="zh-CN" altLang="en-US" sz="2000">
              <a:latin typeface="Arial" panose="020B0604020202020204" pitchFamily="34" charset="0"/>
              <a:sym typeface="+mn-ea"/>
            </a:endParaRPr>
          </a:p>
          <a:p>
            <a:pPr marL="342900" marR="0" lvl="0" indent="-342900" algn="l" defTabSz="914400" rtl="0" fontAlgn="auto">
              <a:lnSpc>
                <a:spcPct val="150000"/>
              </a:lnSpc>
              <a:spcBef>
                <a:spcPts val="0"/>
              </a:spcBef>
              <a:spcAft>
                <a:spcPts val="0"/>
              </a:spcAft>
              <a:buClrTx/>
              <a:buSzTx/>
              <a:buFont typeface="Wingdings" panose="05000000000000000000" charset="0"/>
              <a:buChar char="Ø"/>
            </a:pPr>
            <a:r>
              <a:rPr lang="zh-CN" altLang="en-US" sz="2000">
                <a:latin typeface="Arial" panose="020B0604020202020204" pitchFamily="34" charset="0"/>
                <a:sym typeface="+mn-ea"/>
              </a:rPr>
              <a:t>对碳青霉烯类及替加环素等特殊使用级抗菌药物</a:t>
            </a:r>
            <a:r>
              <a:rPr lang="zh-CN" altLang="en-US" sz="2000">
                <a:solidFill>
                  <a:srgbClr val="FF0000"/>
                </a:solidFill>
                <a:latin typeface="Arial" panose="020B0604020202020204" pitchFamily="34" charset="0"/>
                <a:sym typeface="+mn-ea"/>
              </a:rPr>
              <a:t>实施专档管理</a:t>
            </a:r>
            <a:r>
              <a:rPr lang="zh-CN" altLang="en-US" sz="2000">
                <a:latin typeface="Arial" panose="020B0604020202020204" pitchFamily="34" charset="0"/>
                <a:sym typeface="+mn-ea"/>
              </a:rPr>
              <a:t>。指定专人定期收集、汇总碳青霉烯类及替加环素使用情况信息表。</a:t>
            </a:r>
            <a:endParaRPr lang="zh-CN" altLang="en-US" sz="2000">
              <a:latin typeface="Arial" panose="020B0604020202020204" pitchFamily="34" charset="0"/>
              <a:sym typeface="+mn-ea"/>
            </a:endParaRPr>
          </a:p>
          <a:p>
            <a:pPr marL="342900" marR="0" lvl="0" indent="-342900" algn="l" defTabSz="914400" rtl="0" fontAlgn="auto">
              <a:lnSpc>
                <a:spcPct val="150000"/>
              </a:lnSpc>
              <a:spcBef>
                <a:spcPts val="0"/>
              </a:spcBef>
              <a:spcAft>
                <a:spcPts val="0"/>
              </a:spcAft>
              <a:buClrTx/>
              <a:buSzTx/>
              <a:buFont typeface="Wingdings" panose="05000000000000000000" charset="0"/>
              <a:buChar char="Ø"/>
            </a:pPr>
            <a:r>
              <a:rPr lang="zh-CN" altLang="en-US" sz="2000">
                <a:latin typeface="Arial" panose="020B0604020202020204" pitchFamily="34" charset="0"/>
                <a:sym typeface="+mn-ea"/>
              </a:rPr>
              <a:t>  对点评中发现的问题，要进行跟踪管理和干预，实现持续改进。</a:t>
            </a:r>
            <a:endParaRPr lang="zh-CN" altLang="en-US" sz="2000">
              <a:latin typeface="Arial" panose="020B0604020202020204" pitchFamily="34" charset="0"/>
              <a:sym typeface="+mn-ea"/>
            </a:endParaRPr>
          </a:p>
          <a:p>
            <a:pPr marL="342900" marR="0" lvl="0" indent="-342900" algn="l" defTabSz="914400" rtl="0" fontAlgn="auto">
              <a:lnSpc>
                <a:spcPct val="150000"/>
              </a:lnSpc>
              <a:spcBef>
                <a:spcPts val="0"/>
              </a:spcBef>
              <a:spcAft>
                <a:spcPts val="0"/>
              </a:spcAft>
              <a:buClrTx/>
              <a:buSzTx/>
              <a:buFont typeface="Wingdings" panose="05000000000000000000" charset="0"/>
              <a:buChar char="Ø"/>
            </a:pPr>
            <a:r>
              <a:rPr lang="zh-CN" altLang="en-US" sz="2000">
                <a:latin typeface="Arial" panose="020B0604020202020204" pitchFamily="34" charset="0"/>
                <a:sym typeface="+mn-ea"/>
              </a:rPr>
              <a:t>点评结果作为科室和医务人员处方权授予及绩效考核的重要依据。</a:t>
            </a:r>
            <a:endParaRPr lang="zh-CN" altLang="en-US" sz="2000">
              <a:latin typeface="Arial" panose="020B0604020202020204" pitchFamily="34" charset="0"/>
              <a:sym typeface="+mn-ea"/>
            </a:endParaRPr>
          </a:p>
        </p:txBody>
      </p:sp>
      <p:pic>
        <p:nvPicPr>
          <p:cNvPr id="5" name="Picture 3" descr="C:\Users\Administrator\Desktop\222.png222"/>
          <p:cNvPicPr>
            <a:picLocks noChangeAspect="1" noChangeArrowheads="1"/>
          </p:cNvPicPr>
          <p:nvPr/>
        </p:nvPicPr>
        <p:blipFill>
          <a:blip r:embed="rId4"/>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
        <p:nvSpPr>
          <p:cNvPr id="3" name="文本框 2"/>
          <p:cNvSpPr txBox="1"/>
          <p:nvPr/>
        </p:nvSpPr>
        <p:spPr>
          <a:xfrm>
            <a:off x="947420" y="5836285"/>
            <a:ext cx="11930380" cy="1076325"/>
          </a:xfrm>
          <a:prstGeom prst="rect">
            <a:avLst/>
          </a:prstGeom>
          <a:noFill/>
        </p:spPr>
        <p:txBody>
          <a:bodyPr wrap="square" rtlCol="0" anchor="t">
            <a:spAutoFit/>
          </a:bodyPr>
          <a:p>
            <a:r>
              <a:rPr lang="zh-CN" sz="1800">
                <a:solidFill>
                  <a:srgbClr val="000000"/>
                </a:solidFill>
                <a:ea typeface="宋体" panose="02010600030101010101" pitchFamily="2" charset="-122"/>
              </a:rPr>
              <a:t>《医院处方点评管理规范（试行）》 卫医管发〔2010〕28号</a:t>
            </a:r>
            <a:endParaRPr lang="zh-CN" sz="1800">
              <a:solidFill>
                <a:srgbClr val="000000"/>
              </a:solidFill>
              <a:ea typeface="宋体" panose="02010600030101010101" pitchFamily="2" charset="-122"/>
            </a:endParaRPr>
          </a:p>
          <a:p>
            <a:r>
              <a:rPr lang="zh-CN" sz="1800">
                <a:solidFill>
                  <a:srgbClr val="000000"/>
                </a:solidFill>
                <a:ea typeface="宋体" panose="02010600030101010101" pitchFamily="2" charset="-122"/>
              </a:rPr>
              <a:t>《关于进一步加强抗菌药物临床应用管理工作的通知》国卫办医发〔2015〕42号</a:t>
            </a:r>
            <a:endParaRPr lang="zh-CN" sz="1800">
              <a:solidFill>
                <a:srgbClr val="000000"/>
              </a:solidFill>
              <a:ea typeface="宋体" panose="02010600030101010101" pitchFamily="2" charset="-122"/>
            </a:endParaRPr>
          </a:p>
          <a:p>
            <a:r>
              <a:rPr lang="zh-CN" sz="1800">
                <a:solidFill>
                  <a:srgbClr val="000000"/>
                </a:solidFill>
                <a:ea typeface="宋体" panose="02010600030101010101" pitchFamily="2" charset="-122"/>
              </a:rPr>
              <a:t>《国家卫生计生委办公厅关于进一步加强抗菌药物临床应用管理遏制细菌耐药的通知》国卫办医发[2017]10号</a:t>
            </a:r>
            <a:endParaRPr lang="zh-CN" sz="1800">
              <a:solidFill>
                <a:srgbClr val="000000"/>
              </a:solidFill>
              <a:ea typeface="宋体" panose="02010600030101010101" pitchFamily="2" charset="-122"/>
            </a:endParaRPr>
          </a:p>
          <a:p>
            <a:endParaRPr lang="zh-CN" sz="1800">
              <a:solidFill>
                <a:srgbClr val="000000"/>
              </a:solidFill>
              <a:ea typeface="宋体" panose="02010600030101010101" pitchFamily="2" charset="-122"/>
            </a:endParaRPr>
          </a:p>
        </p:txBody>
      </p:sp>
    </p:spTree>
    <p:custDataLst>
      <p:tags r:id="rId5"/>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custDataLst>
              <p:tags r:id="rId1"/>
            </p:custDataLst>
          </p:nvPr>
        </p:nvSpPr>
        <p:spPr>
          <a:xfrm rot="660000">
            <a:off x="972185" y="5839460"/>
            <a:ext cx="718185" cy="718185"/>
          </a:xfrm>
          <a:prstGeom prst="rect">
            <a:avLst/>
          </a:prstGeom>
          <a:solidFill>
            <a:schemeClr val="accent4">
              <a:lumMod val="60000"/>
              <a:lumOff val="40000"/>
            </a:schemeClr>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21" name="任意多边形 15"/>
          <p:cNvSpPr/>
          <p:nvPr>
            <p:custDataLst>
              <p:tags r:id="rId2"/>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2" name="矩形 21"/>
          <p:cNvSpPr/>
          <p:nvPr>
            <p:custDataLst>
              <p:tags r:id="rId3"/>
            </p:custDataLst>
          </p:nvPr>
        </p:nvSpPr>
        <p:spPr>
          <a:xfrm rot="20700000">
            <a:off x="340360" y="5594985"/>
            <a:ext cx="849630" cy="849630"/>
          </a:xfrm>
          <a:prstGeom prst="rect">
            <a:avLst/>
          </a:prstGeom>
          <a:solidFill>
            <a:schemeClr val="accent6"/>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8" name="文本框 7"/>
          <p:cNvSpPr txBox="1"/>
          <p:nvPr>
            <p:custDataLst>
              <p:tags r:id="rId4"/>
            </p:custDataLst>
          </p:nvPr>
        </p:nvSpPr>
        <p:spPr>
          <a:xfrm>
            <a:off x="810895" y="718185"/>
            <a:ext cx="10602595" cy="708025"/>
          </a:xfrm>
          <a:prstGeom prst="rect">
            <a:avLst/>
          </a:prstGeom>
          <a:noFill/>
        </p:spPr>
        <p:txBody>
          <a:bodyPr wrap="square" rtlCol="0" anchor="ctr" anchorCtr="0">
            <a:noAutofit/>
          </a:bodyPr>
          <a:lstStyle/>
          <a:p>
            <a:pPr fontAlgn="auto"/>
            <a:r>
              <a:rPr lang="zh-CN" altLang="en-US" sz="3600" b="1" dirty="0">
                <a:solidFill>
                  <a:schemeClr val="accent1"/>
                </a:solidFill>
                <a:uFillTx/>
                <a:latin typeface="Arial" panose="020B0604020202020204" pitchFamily="34" charset="0"/>
                <a:ea typeface="微软雅黑" panose="020B0503020204020204" pitchFamily="34" charset="-122"/>
              </a:rPr>
              <a:t>策略四   严格落实处方点评，加强监测考核</a:t>
            </a:r>
            <a:br>
              <a:rPr lang="en-US" altLang="zh-CN" sz="3600" b="1" dirty="0">
                <a:solidFill>
                  <a:schemeClr val="accent1"/>
                </a:solidFill>
                <a:uFillTx/>
                <a:latin typeface="Arial" panose="020B0604020202020204" pitchFamily="34" charset="0"/>
                <a:ea typeface="微软雅黑" panose="020B0503020204020204" pitchFamily="34" charset="-122"/>
              </a:rPr>
            </a:br>
            <a:endParaRPr lang="en-US" altLang="zh-CN" sz="3600" b="1" dirty="0">
              <a:solidFill>
                <a:schemeClr val="accent1"/>
              </a:solidFill>
              <a:uFillTx/>
              <a:latin typeface="Arial" panose="020B0604020202020204" pitchFamily="34" charset="0"/>
              <a:ea typeface="微软雅黑" panose="020B0503020204020204" pitchFamily="34" charset="-122"/>
            </a:endParaRPr>
          </a:p>
        </p:txBody>
      </p:sp>
      <p:sp>
        <p:nvSpPr>
          <p:cNvPr id="2" name="文本框 1"/>
          <p:cNvSpPr txBox="1"/>
          <p:nvPr/>
        </p:nvSpPr>
        <p:spPr>
          <a:xfrm>
            <a:off x="1141095" y="1320165"/>
            <a:ext cx="10272395" cy="4892675"/>
          </a:xfrm>
          <a:prstGeom prst="rect">
            <a:avLst/>
          </a:prstGeom>
          <a:noFill/>
        </p:spPr>
        <p:txBody>
          <a:bodyPr wrap="square" rtlCol="0" anchor="t">
            <a:spAutoFit/>
          </a:bodyPr>
          <a:p>
            <a:pPr marR="0" lvl="0" indent="0" algn="l" defTabSz="914400" rtl="0" fontAlgn="auto">
              <a:lnSpc>
                <a:spcPct val="150000"/>
              </a:lnSpc>
              <a:spcBef>
                <a:spcPts val="0"/>
              </a:spcBef>
              <a:spcAft>
                <a:spcPts val="0"/>
              </a:spcAft>
              <a:buClrTx/>
              <a:buSzTx/>
              <a:buFont typeface="Wingdings" panose="05000000000000000000" charset="0"/>
              <a:buNone/>
            </a:pPr>
            <a:r>
              <a:rPr lang="en-US" altLang="zh-CN" sz="2400" b="1">
                <a:latin typeface="Arial" panose="020B0604020202020204" pitchFamily="34" charset="0"/>
                <a:sym typeface="+mn-ea"/>
              </a:rPr>
              <a:t>2.</a:t>
            </a:r>
            <a:r>
              <a:rPr lang="zh-CN" altLang="en-US" sz="2400" b="1">
                <a:latin typeface="Arial" panose="020B0604020202020204" pitchFamily="34" charset="0"/>
                <a:sym typeface="+mn-ea"/>
              </a:rPr>
              <a:t>辅助用药点评与考核</a:t>
            </a:r>
            <a:endParaRPr lang="zh-CN" altLang="en-US" sz="2400" b="1">
              <a:latin typeface="Arial" panose="020B0604020202020204" pitchFamily="34" charset="0"/>
              <a:sym typeface="+mn-ea"/>
            </a:endParaRPr>
          </a:p>
          <a:p>
            <a:pPr marL="342900" marR="0" lvl="0" indent="-342900" algn="l" defTabSz="914400" rtl="0" fontAlgn="auto">
              <a:lnSpc>
                <a:spcPct val="150000"/>
              </a:lnSpc>
              <a:spcBef>
                <a:spcPts val="0"/>
              </a:spcBef>
              <a:spcAft>
                <a:spcPts val="0"/>
              </a:spcAft>
              <a:buClrTx/>
              <a:buSzTx/>
              <a:buFont typeface="Wingdings" panose="05000000000000000000" charset="0"/>
              <a:buChar char="Ø"/>
            </a:pPr>
            <a:r>
              <a:rPr lang="zh-CN" altLang="en-US" sz="2400">
                <a:latin typeface="Arial" panose="020B0604020202020204" pitchFamily="34" charset="0"/>
                <a:sym typeface="+mn-ea"/>
              </a:rPr>
              <a:t> </a:t>
            </a:r>
            <a:r>
              <a:rPr lang="zh-CN" altLang="en-US" sz="2000">
                <a:latin typeface="Arial" panose="020B0604020202020204" pitchFamily="34" charset="0"/>
                <a:sym typeface="+mn-ea"/>
              </a:rPr>
              <a:t>对辅助用药管理目录中的全部药品进行</a:t>
            </a:r>
            <a:r>
              <a:rPr lang="zh-CN" altLang="en-US" sz="2000">
                <a:solidFill>
                  <a:srgbClr val="C00000"/>
                </a:solidFill>
                <a:latin typeface="Arial" panose="020B0604020202020204" pitchFamily="34" charset="0"/>
                <a:sym typeface="+mn-ea"/>
              </a:rPr>
              <a:t>重点监控</a:t>
            </a:r>
            <a:r>
              <a:rPr lang="zh-CN" altLang="en-US" sz="2000">
                <a:latin typeface="Arial" panose="020B0604020202020204" pitchFamily="34" charset="0"/>
                <a:sym typeface="+mn-ea"/>
              </a:rPr>
              <a:t>。严格落实处方审核和处方点评制度，将</a:t>
            </a:r>
            <a:r>
              <a:rPr lang="zh-CN" altLang="en-US" sz="2000">
                <a:solidFill>
                  <a:srgbClr val="C00000"/>
                </a:solidFill>
                <a:latin typeface="Arial" panose="020B0604020202020204" pitchFamily="34" charset="0"/>
                <a:sym typeface="+mn-ea"/>
              </a:rPr>
              <a:t>辅助用药全部纳入审核和点评范畴</a:t>
            </a:r>
            <a:r>
              <a:rPr lang="zh-CN" altLang="en-US" sz="2000">
                <a:latin typeface="Arial" panose="020B0604020202020204" pitchFamily="34" charset="0"/>
                <a:sym typeface="+mn-ea"/>
              </a:rPr>
              <a:t>，充分发挥药师在辅助用药管理和临床用药指导方面的作用。</a:t>
            </a:r>
            <a:endParaRPr lang="zh-CN" altLang="en-US" sz="2000">
              <a:latin typeface="Arial" panose="020B0604020202020204" pitchFamily="34" charset="0"/>
              <a:sym typeface="+mn-ea"/>
            </a:endParaRPr>
          </a:p>
          <a:p>
            <a:pPr marL="342900" marR="0" lvl="0" indent="-342900" algn="l" defTabSz="914400" rtl="0" fontAlgn="auto">
              <a:lnSpc>
                <a:spcPct val="150000"/>
              </a:lnSpc>
              <a:spcBef>
                <a:spcPts val="0"/>
              </a:spcBef>
              <a:spcAft>
                <a:spcPts val="0"/>
              </a:spcAft>
              <a:buClrTx/>
              <a:buSzTx/>
              <a:buFont typeface="Wingdings" panose="05000000000000000000" charset="0"/>
              <a:buChar char="Ø"/>
            </a:pPr>
            <a:r>
              <a:rPr lang="zh-CN" altLang="en-US" sz="2000">
                <a:latin typeface="Arial" panose="020B0604020202020204" pitchFamily="34" charset="0"/>
                <a:sym typeface="+mn-ea"/>
              </a:rPr>
              <a:t>依托相关信息平台，对辅助用药临床使用情况进行分析、评估，定期通报监测结果及相关预警信息。</a:t>
            </a:r>
            <a:endParaRPr lang="zh-CN" altLang="en-US" sz="2000">
              <a:latin typeface="Arial" panose="020B0604020202020204" pitchFamily="34" charset="0"/>
              <a:sym typeface="+mn-ea"/>
            </a:endParaRPr>
          </a:p>
          <a:p>
            <a:pPr marL="342900" marR="0" lvl="0" indent="-342900" algn="l" defTabSz="914400" rtl="0" fontAlgn="auto">
              <a:lnSpc>
                <a:spcPct val="150000"/>
              </a:lnSpc>
              <a:spcBef>
                <a:spcPts val="0"/>
              </a:spcBef>
              <a:spcAft>
                <a:spcPts val="0"/>
              </a:spcAft>
              <a:buClrTx/>
              <a:buSzTx/>
              <a:buFont typeface="Wingdings" panose="05000000000000000000" charset="0"/>
              <a:buChar char="Ø"/>
            </a:pPr>
            <a:r>
              <a:rPr lang="zh-CN" altLang="en-US" sz="2000">
                <a:latin typeface="Arial" panose="020B0604020202020204" pitchFamily="34" charset="0"/>
                <a:sym typeface="+mn-ea"/>
              </a:rPr>
              <a:t>定期对本机构辅助用药合理应用情况进行考核，考核结果及时公示。</a:t>
            </a:r>
            <a:endParaRPr lang="zh-CN" altLang="en-US" sz="2000">
              <a:latin typeface="Arial" panose="020B0604020202020204" pitchFamily="34" charset="0"/>
              <a:sym typeface="+mn-ea"/>
            </a:endParaRPr>
          </a:p>
          <a:p>
            <a:pPr marL="342900" marR="0" lvl="0" indent="-342900" algn="l" defTabSz="914400" rtl="0" fontAlgn="auto">
              <a:lnSpc>
                <a:spcPct val="150000"/>
              </a:lnSpc>
              <a:spcBef>
                <a:spcPts val="0"/>
              </a:spcBef>
              <a:spcAft>
                <a:spcPts val="0"/>
              </a:spcAft>
              <a:buClrTx/>
              <a:buSzTx/>
              <a:buFont typeface="Wingdings" panose="05000000000000000000" charset="0"/>
              <a:buChar char="Ø"/>
            </a:pPr>
            <a:r>
              <a:rPr lang="zh-CN" altLang="en-US" sz="2000">
                <a:latin typeface="Arial" panose="020B0604020202020204" pitchFamily="34" charset="0"/>
                <a:sym typeface="+mn-ea"/>
              </a:rPr>
              <a:t>将辅助用药临床应用情况作为医疗机构绩效考核工作的重要内容，充分运用考核结果，促进提升辅助用药科学管理水平。</a:t>
            </a:r>
            <a:endParaRPr lang="zh-CN" altLang="en-US" sz="2000">
              <a:latin typeface="Arial" panose="020B0604020202020204" pitchFamily="34" charset="0"/>
              <a:sym typeface="+mn-ea"/>
            </a:endParaRPr>
          </a:p>
          <a:p>
            <a:pPr marL="342900" indent="-342900">
              <a:lnSpc>
                <a:spcPct val="150000"/>
              </a:lnSpc>
              <a:buFont typeface="Wingdings" panose="05000000000000000000" charset="0"/>
              <a:buChar char="Ø"/>
            </a:pPr>
            <a:endParaRPr lang="zh-CN" altLang="en-US" sz="2000" noProof="0" dirty="0">
              <a:ln>
                <a:noFill/>
              </a:ln>
              <a:effectLst/>
              <a:uLnTx/>
              <a:uFillTx/>
              <a:latin typeface="Arial" panose="020B0604020202020204" pitchFamily="34" charset="0"/>
              <a:ea typeface="微软雅黑" panose="020B0503020204020204" pitchFamily="34" charset="-122"/>
              <a:sym typeface="+mn-ea"/>
            </a:endParaRPr>
          </a:p>
        </p:txBody>
      </p:sp>
      <p:sp>
        <p:nvSpPr>
          <p:cNvPr id="4" name="文本框 3"/>
          <p:cNvSpPr txBox="1"/>
          <p:nvPr/>
        </p:nvSpPr>
        <p:spPr>
          <a:xfrm>
            <a:off x="1840865" y="6212840"/>
            <a:ext cx="8302625" cy="645160"/>
          </a:xfrm>
          <a:prstGeom prst="rect">
            <a:avLst/>
          </a:prstGeom>
          <a:noFill/>
        </p:spPr>
        <p:txBody>
          <a:bodyPr wrap="none" rtlCol="0">
            <a:spAutoFit/>
          </a:bodyPr>
          <a:p>
            <a:pPr algn="l">
              <a:lnSpc>
                <a:spcPct val="50000"/>
              </a:lnSpc>
              <a:buClrTx/>
              <a:buSzTx/>
              <a:buNone/>
            </a:pPr>
            <a:endParaRPr kumimoji="0" lang="zh-CN" i="0" u="none" strike="noStrike" cap="none" normalizeH="0" baseline="0">
              <a:solidFill>
                <a:srgbClr val="000000"/>
              </a:solidFill>
              <a:ea typeface="宋体" panose="02010600030101010101" pitchFamily="2" charset="-122"/>
            </a:endParaRPr>
          </a:p>
          <a:p>
            <a:pPr indent="0" algn="l">
              <a:lnSpc>
                <a:spcPct val="50000"/>
              </a:lnSpc>
            </a:pPr>
            <a:endParaRPr lang="zh-CN">
              <a:solidFill>
                <a:srgbClr val="000000"/>
              </a:solidFill>
              <a:ea typeface="宋体" panose="02010600030101010101" pitchFamily="2" charset="-122"/>
              <a:sym typeface="+mn-ea"/>
            </a:endParaRPr>
          </a:p>
          <a:p>
            <a:pPr indent="0" algn="l">
              <a:lnSpc>
                <a:spcPct val="50000"/>
              </a:lnSpc>
            </a:pPr>
            <a:r>
              <a:rPr lang="en-US">
                <a:solidFill>
                  <a:srgbClr val="000000"/>
                </a:solidFill>
                <a:latin typeface="Calibri" panose="020F0502020204030204" charset="0"/>
                <a:ea typeface="宋体" panose="02010600030101010101" pitchFamily="2" charset="-122"/>
                <a:sym typeface="+mn-ea"/>
              </a:rPr>
              <a:t> </a:t>
            </a:r>
            <a:r>
              <a:rPr lang="zh-CN" altLang="en-US">
                <a:solidFill>
                  <a:srgbClr val="000000"/>
                </a:solidFill>
                <a:latin typeface="Calibri" panose="020F0502020204030204" charset="0"/>
                <a:ea typeface="宋体" panose="02010600030101010101" pitchFamily="2" charset="-122"/>
                <a:sym typeface="+mn-ea"/>
              </a:rPr>
              <a:t>《</a:t>
            </a:r>
            <a:r>
              <a:rPr lang="en-US">
                <a:solidFill>
                  <a:srgbClr val="000000"/>
                </a:solidFill>
                <a:latin typeface="Calibri" panose="020F0502020204030204" charset="0"/>
                <a:ea typeface="宋体" panose="02010600030101010101" pitchFamily="2" charset="-122"/>
                <a:sym typeface="+mn-ea"/>
              </a:rPr>
              <a:t>关于做好辅助用药临床应用管理有关工作的通知</a:t>
            </a:r>
            <a:r>
              <a:rPr lang="zh-CN" altLang="en-US">
                <a:solidFill>
                  <a:srgbClr val="000000"/>
                </a:solidFill>
                <a:latin typeface="Calibri" panose="020F0502020204030204" charset="0"/>
                <a:ea typeface="宋体" panose="02010600030101010101" pitchFamily="2" charset="-122"/>
                <a:sym typeface="+mn-ea"/>
              </a:rPr>
              <a:t>》</a:t>
            </a:r>
            <a:r>
              <a:rPr lang="zh-CN">
                <a:solidFill>
                  <a:srgbClr val="000000"/>
                </a:solidFill>
                <a:ea typeface="宋体" panose="02010600030101010101" pitchFamily="2" charset="-122"/>
                <a:sym typeface="+mn-ea"/>
              </a:rPr>
              <a:t>国卫办医函〔2018〕1112号</a:t>
            </a:r>
            <a:endParaRPr lang="en-US">
              <a:solidFill>
                <a:srgbClr val="000000"/>
              </a:solidFill>
              <a:latin typeface="Calibri" panose="020F0502020204030204" charset="0"/>
              <a:ea typeface="宋体" panose="02010600030101010101" pitchFamily="2" charset="-122"/>
              <a:sym typeface="+mn-ea"/>
            </a:endParaRPr>
          </a:p>
          <a:p>
            <a:pPr indent="0" algn="l">
              <a:lnSpc>
                <a:spcPct val="50000"/>
              </a:lnSpc>
            </a:pPr>
            <a:endParaRPr kumimoji="0" lang="zh-CN" altLang="en-US" i="0" u="none" strike="noStrike" cap="none" normalizeH="0" baseline="0" noProof="0" dirty="0">
              <a:ln>
                <a:noFill/>
              </a:ln>
              <a:solidFill>
                <a:srgbClr val="000000"/>
              </a:solidFill>
              <a:effectLst/>
              <a:uLnTx/>
              <a:uFillTx/>
              <a:latin typeface="Arial" panose="020B0604020202020204" pitchFamily="34" charset="0"/>
              <a:ea typeface="微软雅黑" panose="020B0503020204020204" pitchFamily="34" charset="-122"/>
              <a:sym typeface="+mn-ea"/>
            </a:endParaRPr>
          </a:p>
        </p:txBody>
      </p:sp>
      <p:pic>
        <p:nvPicPr>
          <p:cNvPr id="5" name="Picture 3" descr="C:\Users\Administrator\Desktop\222.png222"/>
          <p:cNvPicPr>
            <a:picLocks noChangeAspect="1" noChangeArrowheads="1"/>
          </p:cNvPicPr>
          <p:nvPr/>
        </p:nvPicPr>
        <p:blipFill>
          <a:blip r:embed="rId5"/>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Tree>
    <p:custDataLst>
      <p:tags r:id="rId6"/>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任意多边形 11"/>
          <p:cNvSpPr/>
          <p:nvPr>
            <p:custDataLst>
              <p:tags r:id="rId1"/>
            </p:custDataLst>
          </p:nvPr>
        </p:nvSpPr>
        <p:spPr>
          <a:xfrm>
            <a:off x="11015939" y="1027104"/>
            <a:ext cx="1176061" cy="4750435"/>
          </a:xfrm>
          <a:custGeom>
            <a:avLst/>
            <a:gdLst>
              <a:gd name="ir" fmla="*/ w 3 4"/>
              <a:gd name="ib" fmla="*/ h 3 4"/>
            </a:gdLst>
            <a:ahLst/>
            <a:cxnLst>
              <a:cxn ang="3">
                <a:pos x="hc" y="t"/>
              </a:cxn>
              <a:cxn ang="cd2">
                <a:pos x="l" y="vc"/>
              </a:cxn>
              <a:cxn ang="cd4">
                <a:pos x="hc" y="b"/>
              </a:cxn>
              <a:cxn ang="0">
                <a:pos x="r" y="vc"/>
              </a:cxn>
            </a:cxnLst>
            <a:rect l="l" t="t" r="r" b="b"/>
            <a:pathLst>
              <a:path w="3741" h="7481">
                <a:moveTo>
                  <a:pt x="3741" y="0"/>
                </a:moveTo>
                <a:lnTo>
                  <a:pt x="3741" y="1"/>
                </a:lnTo>
                <a:lnTo>
                  <a:pt x="3741" y="7481"/>
                </a:lnTo>
                <a:lnTo>
                  <a:pt x="3741" y="7481"/>
                </a:lnTo>
                <a:lnTo>
                  <a:pt x="0" y="3741"/>
                </a:lnTo>
                <a:lnTo>
                  <a:pt x="3741" y="0"/>
                </a:lnTo>
                <a:close/>
              </a:path>
            </a:pathLst>
          </a:custGeom>
          <a:solidFill>
            <a:schemeClr val="accent1">
              <a:lumMod val="50000"/>
            </a:schemeClr>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0" name="矩形 19"/>
          <p:cNvSpPr/>
          <p:nvPr>
            <p:custDataLst>
              <p:tags r:id="rId2"/>
            </p:custDataLst>
          </p:nvPr>
        </p:nvSpPr>
        <p:spPr>
          <a:xfrm rot="660000">
            <a:off x="972185" y="5839460"/>
            <a:ext cx="718185" cy="718185"/>
          </a:xfrm>
          <a:prstGeom prst="rect">
            <a:avLst/>
          </a:prstGeom>
          <a:solidFill>
            <a:schemeClr val="accent4">
              <a:lumMod val="60000"/>
              <a:lumOff val="40000"/>
            </a:schemeClr>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21" name="任意多边形 15"/>
          <p:cNvSpPr/>
          <p:nvPr>
            <p:custDataLst>
              <p:tags r:id="rId3"/>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2" name="矩形 21"/>
          <p:cNvSpPr/>
          <p:nvPr>
            <p:custDataLst>
              <p:tags r:id="rId4"/>
            </p:custDataLst>
          </p:nvPr>
        </p:nvSpPr>
        <p:spPr>
          <a:xfrm rot="20700000">
            <a:off x="340360" y="5594985"/>
            <a:ext cx="849630" cy="849630"/>
          </a:xfrm>
          <a:prstGeom prst="rect">
            <a:avLst/>
          </a:prstGeom>
          <a:solidFill>
            <a:schemeClr val="accent6"/>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8" name="文本框 7"/>
          <p:cNvSpPr txBox="1"/>
          <p:nvPr>
            <p:custDataLst>
              <p:tags r:id="rId5"/>
            </p:custDataLst>
          </p:nvPr>
        </p:nvSpPr>
        <p:spPr>
          <a:xfrm>
            <a:off x="869315" y="718185"/>
            <a:ext cx="10602595" cy="708025"/>
          </a:xfrm>
          <a:prstGeom prst="rect">
            <a:avLst/>
          </a:prstGeom>
          <a:noFill/>
        </p:spPr>
        <p:txBody>
          <a:bodyPr wrap="square" rtlCol="0" anchor="ctr" anchorCtr="0">
            <a:noAutofit/>
          </a:bodyPr>
          <a:lstStyle/>
          <a:p>
            <a:pPr fontAlgn="auto"/>
            <a:r>
              <a:rPr lang="zh-CN" altLang="en-US" sz="3600" b="1" dirty="0">
                <a:solidFill>
                  <a:schemeClr val="accent1"/>
                </a:solidFill>
                <a:uFillTx/>
                <a:latin typeface="Arial" panose="020B0604020202020204" pitchFamily="34" charset="0"/>
                <a:ea typeface="微软雅黑" panose="020B0503020204020204" pitchFamily="34" charset="-122"/>
              </a:rPr>
              <a:t>策略四   </a:t>
            </a:r>
            <a:r>
              <a:rPr lang="zh-CN" altLang="en-US" sz="3600" b="1" dirty="0">
                <a:solidFill>
                  <a:schemeClr val="accent1"/>
                </a:solidFill>
                <a:uFillTx/>
                <a:latin typeface="Arial" panose="020B0604020202020204" pitchFamily="34" charset="0"/>
                <a:ea typeface="微软雅黑" panose="020B0503020204020204" pitchFamily="34" charset="-122"/>
                <a:sym typeface="+mn-ea"/>
              </a:rPr>
              <a:t>严格落实处方点评，加强监测考核</a:t>
            </a:r>
            <a:br>
              <a:rPr lang="en-US" altLang="zh-CN" sz="3600" b="1" dirty="0">
                <a:solidFill>
                  <a:schemeClr val="accent1"/>
                </a:solidFill>
                <a:uFillTx/>
                <a:latin typeface="Arial" panose="020B0604020202020204" pitchFamily="34" charset="0"/>
                <a:ea typeface="微软雅黑" panose="020B0503020204020204" pitchFamily="34" charset="-122"/>
                <a:sym typeface="+mn-ea"/>
              </a:rPr>
            </a:br>
            <a:endParaRPr lang="en-US" altLang="zh-CN" sz="3600" b="1" dirty="0">
              <a:solidFill>
                <a:schemeClr val="accent1"/>
              </a:solidFill>
              <a:uFillTx/>
              <a:latin typeface="Arial" panose="020B0604020202020204" pitchFamily="34" charset="0"/>
              <a:ea typeface="微软雅黑" panose="020B0503020204020204" pitchFamily="34" charset="-122"/>
            </a:endParaRPr>
          </a:p>
        </p:txBody>
      </p:sp>
      <p:sp>
        <p:nvSpPr>
          <p:cNvPr id="2" name="文本框 1"/>
          <p:cNvSpPr txBox="1"/>
          <p:nvPr/>
        </p:nvSpPr>
        <p:spPr>
          <a:xfrm>
            <a:off x="1187450" y="1457960"/>
            <a:ext cx="9740900" cy="3846195"/>
          </a:xfrm>
          <a:prstGeom prst="rect">
            <a:avLst/>
          </a:prstGeom>
          <a:noFill/>
        </p:spPr>
        <p:txBody>
          <a:bodyPr wrap="square" rtlCol="0" anchor="t">
            <a:spAutoFit/>
          </a:bodyPr>
          <a:p>
            <a:pPr marR="0" lvl="0" indent="0" algn="l" defTabSz="914400" rtl="0" fontAlgn="auto">
              <a:lnSpc>
                <a:spcPct val="200000"/>
              </a:lnSpc>
              <a:spcBef>
                <a:spcPts val="0"/>
              </a:spcBef>
              <a:spcAft>
                <a:spcPts val="0"/>
              </a:spcAft>
              <a:buClrTx/>
              <a:buSzTx/>
              <a:buFont typeface="Wingdings" panose="05000000000000000000" charset="0"/>
              <a:buNone/>
            </a:pPr>
            <a:r>
              <a:rPr lang="en-US" altLang="zh-CN" sz="2400" b="1">
                <a:latin typeface="Arial" panose="020B0604020202020204" pitchFamily="34" charset="0"/>
                <a:sym typeface="+mn-ea"/>
              </a:rPr>
              <a:t>3.</a:t>
            </a:r>
            <a:r>
              <a:rPr lang="zh-CN" altLang="en-US" sz="2400" b="1">
                <a:latin typeface="Arial" panose="020B0604020202020204" pitchFamily="34" charset="0"/>
                <a:sym typeface="+mn-ea"/>
              </a:rPr>
              <a:t>基本药物点评与考核</a:t>
            </a:r>
            <a:endParaRPr lang="en-US" altLang="zh-CN" sz="2400" b="1">
              <a:latin typeface="Arial" panose="020B0604020202020204" pitchFamily="34" charset="0"/>
              <a:sym typeface="+mn-ea"/>
            </a:endParaRPr>
          </a:p>
          <a:p>
            <a:pPr marL="342900" marR="0" lvl="0" indent="-342900" algn="l" defTabSz="914400" rtl="0" fontAlgn="auto">
              <a:lnSpc>
                <a:spcPct val="200000"/>
              </a:lnSpc>
              <a:spcBef>
                <a:spcPts val="0"/>
              </a:spcBef>
              <a:spcAft>
                <a:spcPts val="0"/>
              </a:spcAft>
              <a:buClrTx/>
              <a:buSzTx/>
              <a:buFont typeface="Wingdings" panose="05000000000000000000" charset="0"/>
              <a:buChar char="Ø"/>
            </a:pPr>
            <a:r>
              <a:rPr lang="zh-CN" altLang="en-US" sz="2000">
                <a:latin typeface="Arial" panose="020B0604020202020204" pitchFamily="34" charset="0"/>
                <a:sym typeface="+mn-ea"/>
              </a:rPr>
              <a:t>将基本药物使用情况作为处方点评的重点内容，对无正当理由不首选基本药物的予以通报。</a:t>
            </a:r>
            <a:endParaRPr lang="zh-CN" altLang="en-US" sz="2000">
              <a:latin typeface="Arial" panose="020B0604020202020204" pitchFamily="34" charset="0"/>
              <a:sym typeface="+mn-ea"/>
            </a:endParaRPr>
          </a:p>
          <a:p>
            <a:pPr marL="342900" marR="0" lvl="0" indent="-342900" algn="l" defTabSz="914400" rtl="0" fontAlgn="auto">
              <a:lnSpc>
                <a:spcPct val="200000"/>
              </a:lnSpc>
              <a:spcBef>
                <a:spcPts val="0"/>
              </a:spcBef>
              <a:spcAft>
                <a:spcPts val="0"/>
              </a:spcAft>
              <a:buClrTx/>
              <a:buSzTx/>
              <a:buFont typeface="Wingdings" panose="05000000000000000000" charset="0"/>
              <a:buChar char="Ø"/>
            </a:pPr>
            <a:r>
              <a:rPr lang="zh-CN" altLang="en-US" sz="2000">
                <a:sym typeface="+mn-ea"/>
              </a:rPr>
              <a:t>合理用药考核的重点内容包括公立医疗机构国家基本药物配备使用情况；加强考核结果运用，根据考核中发现的问题持续改进工作，不断提高合理用药水平。</a:t>
            </a:r>
            <a:endParaRPr lang="zh-CN" altLang="en-US" sz="2400">
              <a:latin typeface="Arial" panose="020B0604020202020204" pitchFamily="34" charset="0"/>
              <a:sym typeface="+mn-ea"/>
            </a:endParaRPr>
          </a:p>
          <a:p>
            <a:pPr marL="342900" indent="-342900">
              <a:lnSpc>
                <a:spcPct val="150000"/>
              </a:lnSpc>
              <a:buFont typeface="Wingdings" panose="05000000000000000000" charset="0"/>
              <a:buChar char="Ø"/>
            </a:pPr>
            <a:endParaRPr lang="zh-CN" altLang="en-US" sz="2400" noProof="0" dirty="0">
              <a:ln>
                <a:noFill/>
              </a:ln>
              <a:effectLst/>
              <a:uLnTx/>
              <a:uFillTx/>
              <a:latin typeface="Arial" panose="020B0604020202020204" pitchFamily="34" charset="0"/>
              <a:ea typeface="微软雅黑" panose="020B0503020204020204" pitchFamily="34" charset="-122"/>
              <a:sym typeface="+mn-ea"/>
            </a:endParaRPr>
          </a:p>
        </p:txBody>
      </p:sp>
      <p:sp>
        <p:nvSpPr>
          <p:cNvPr id="3" name="文本框 2"/>
          <p:cNvSpPr txBox="1"/>
          <p:nvPr/>
        </p:nvSpPr>
        <p:spPr>
          <a:xfrm>
            <a:off x="1898650" y="6351270"/>
            <a:ext cx="11403330" cy="506730"/>
          </a:xfrm>
          <a:prstGeom prst="rect">
            <a:avLst/>
          </a:prstGeom>
          <a:noFill/>
        </p:spPr>
        <p:txBody>
          <a:bodyPr wrap="square" rtlCol="0">
            <a:spAutoFit/>
          </a:bodyPr>
          <a:p>
            <a:pPr marL="0" marR="0" lvl="0" indent="0" algn="l" defTabSz="914400" rtl="0" eaLnBrk="1" fontAlgn="auto" latinLnBrk="0" hangingPunct="1">
              <a:lnSpc>
                <a:spcPct val="150000"/>
              </a:lnSpc>
              <a:spcBef>
                <a:spcPts val="0"/>
              </a:spcBef>
              <a:spcAft>
                <a:spcPts val="2000"/>
              </a:spcAft>
              <a:buClrTx/>
              <a:buSzTx/>
              <a:buFontTx/>
              <a:buNone/>
            </a:pPr>
            <a:r>
              <a:rPr lang="zh-CN" altLang="en-US" noProof="0" dirty="0">
                <a:ln>
                  <a:noFill/>
                </a:ln>
                <a:effectLst/>
                <a:uLnTx/>
                <a:uFillTx/>
                <a:latin typeface="Arial" panose="020B0604020202020204" pitchFamily="34" charset="0"/>
                <a:ea typeface="微软雅黑" panose="020B0503020204020204" pitchFamily="34" charset="-122"/>
                <a:sym typeface="+mn-ea"/>
              </a:rPr>
              <a:t>  </a:t>
            </a:r>
            <a:endParaRPr lang="zh-CN">
              <a:solidFill>
                <a:srgbClr val="000000"/>
              </a:solidFill>
              <a:ea typeface="宋体" panose="02010600030101010101" pitchFamily="2" charset="-122"/>
              <a:sym typeface="+mn-ea"/>
            </a:endParaRPr>
          </a:p>
        </p:txBody>
      </p:sp>
      <p:pic>
        <p:nvPicPr>
          <p:cNvPr id="5" name="Picture 3" descr="C:\Users\Administrator\Desktop\222.png222"/>
          <p:cNvPicPr>
            <a:picLocks noChangeAspect="1" noChangeArrowheads="1"/>
          </p:cNvPicPr>
          <p:nvPr/>
        </p:nvPicPr>
        <p:blipFill>
          <a:blip r:embed="rId6"/>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
        <p:nvSpPr>
          <p:cNvPr id="4" name="文本框 3"/>
          <p:cNvSpPr txBox="1"/>
          <p:nvPr/>
        </p:nvSpPr>
        <p:spPr>
          <a:xfrm>
            <a:off x="1898650" y="5987415"/>
            <a:ext cx="10050780" cy="1032510"/>
          </a:xfrm>
          <a:prstGeom prst="rect">
            <a:avLst/>
          </a:prstGeom>
          <a:noFill/>
        </p:spPr>
        <p:txBody>
          <a:bodyPr wrap="none" rtlCol="0" anchor="t">
            <a:spAutoFit/>
          </a:bodyPr>
          <a:p>
            <a:pPr algn="l">
              <a:lnSpc>
                <a:spcPct val="120000"/>
              </a:lnSpc>
              <a:buClrTx/>
              <a:buSzTx/>
              <a:buNone/>
            </a:pPr>
            <a:r>
              <a:rPr lang="zh-CN">
                <a:solidFill>
                  <a:srgbClr val="000000"/>
                </a:solidFill>
                <a:ea typeface="宋体" panose="02010600030101010101" pitchFamily="2" charset="-122"/>
                <a:sym typeface="+mn-ea"/>
              </a:rPr>
              <a:t>《国家卫生健康委办公厅关于做好医疗机构合理用药考核 工作的通知》国卫办医函〔2019〕903号</a:t>
            </a:r>
            <a:endParaRPr lang="zh-CN">
              <a:solidFill>
                <a:srgbClr val="000000"/>
              </a:solidFill>
              <a:ea typeface="宋体" panose="02010600030101010101" pitchFamily="2" charset="-122"/>
              <a:sym typeface="+mn-ea"/>
            </a:endParaRPr>
          </a:p>
          <a:p>
            <a:pPr algn="l">
              <a:lnSpc>
                <a:spcPct val="120000"/>
              </a:lnSpc>
              <a:buClrTx/>
              <a:buSzTx/>
              <a:buNone/>
            </a:pPr>
            <a:r>
              <a:rPr lang="zh-CN">
                <a:solidFill>
                  <a:srgbClr val="000000"/>
                </a:solidFill>
                <a:ea typeface="宋体" panose="02010600030101010101" pitchFamily="2" charset="-122"/>
                <a:sym typeface="+mn-ea"/>
              </a:rPr>
              <a:t>《国务院办公厅关于完善国家基本药物制度的意见》国办发〔2018〕88号</a:t>
            </a:r>
            <a:endParaRPr lang="zh-CN">
              <a:solidFill>
                <a:srgbClr val="000000"/>
              </a:solidFill>
              <a:ea typeface="宋体" panose="02010600030101010101" pitchFamily="2" charset="-122"/>
              <a:sym typeface="+mn-ea"/>
            </a:endParaRPr>
          </a:p>
          <a:p>
            <a:pPr algn="l">
              <a:lnSpc>
                <a:spcPct val="100000"/>
              </a:lnSpc>
              <a:buClrTx/>
              <a:buSzTx/>
              <a:buNone/>
            </a:pPr>
            <a:endParaRPr lang="zh-CN">
              <a:solidFill>
                <a:srgbClr val="000000"/>
              </a:solidFill>
              <a:ea typeface="宋体" panose="02010600030101010101" pitchFamily="2" charset="-122"/>
              <a:sym typeface="+mn-ea"/>
            </a:endParaRPr>
          </a:p>
        </p:txBody>
      </p:sp>
    </p:spTree>
    <p:custDataLst>
      <p:tags r:id="rId7"/>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任意多边形 11"/>
          <p:cNvSpPr/>
          <p:nvPr>
            <p:custDataLst>
              <p:tags r:id="rId1"/>
            </p:custDataLst>
          </p:nvPr>
        </p:nvSpPr>
        <p:spPr>
          <a:xfrm>
            <a:off x="11015939" y="1027104"/>
            <a:ext cx="1176061" cy="4750435"/>
          </a:xfrm>
          <a:custGeom>
            <a:avLst/>
            <a:gdLst>
              <a:gd name="ir" fmla="*/ w 3 4"/>
              <a:gd name="ib" fmla="*/ h 3 4"/>
            </a:gdLst>
            <a:ahLst/>
            <a:cxnLst>
              <a:cxn ang="3">
                <a:pos x="hc" y="t"/>
              </a:cxn>
              <a:cxn ang="cd2">
                <a:pos x="l" y="vc"/>
              </a:cxn>
              <a:cxn ang="cd4">
                <a:pos x="hc" y="b"/>
              </a:cxn>
              <a:cxn ang="0">
                <a:pos x="r" y="vc"/>
              </a:cxn>
            </a:cxnLst>
            <a:rect l="l" t="t" r="r" b="b"/>
            <a:pathLst>
              <a:path w="3741" h="7481">
                <a:moveTo>
                  <a:pt x="3741" y="0"/>
                </a:moveTo>
                <a:lnTo>
                  <a:pt x="3741" y="1"/>
                </a:lnTo>
                <a:lnTo>
                  <a:pt x="3741" y="7481"/>
                </a:lnTo>
                <a:lnTo>
                  <a:pt x="3741" y="7481"/>
                </a:lnTo>
                <a:lnTo>
                  <a:pt x="0" y="3741"/>
                </a:lnTo>
                <a:lnTo>
                  <a:pt x="3741" y="0"/>
                </a:lnTo>
                <a:close/>
              </a:path>
            </a:pathLst>
          </a:custGeom>
          <a:solidFill>
            <a:schemeClr val="accent1">
              <a:lumMod val="50000"/>
            </a:schemeClr>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0" name="矩形 19"/>
          <p:cNvSpPr/>
          <p:nvPr>
            <p:custDataLst>
              <p:tags r:id="rId2"/>
            </p:custDataLst>
          </p:nvPr>
        </p:nvSpPr>
        <p:spPr>
          <a:xfrm rot="660000">
            <a:off x="972185" y="5839460"/>
            <a:ext cx="718185" cy="718185"/>
          </a:xfrm>
          <a:prstGeom prst="rect">
            <a:avLst/>
          </a:prstGeom>
          <a:solidFill>
            <a:schemeClr val="accent4">
              <a:lumMod val="60000"/>
              <a:lumOff val="40000"/>
            </a:schemeClr>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21" name="任意多边形 15"/>
          <p:cNvSpPr/>
          <p:nvPr>
            <p:custDataLst>
              <p:tags r:id="rId3"/>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22" name="矩形 21"/>
          <p:cNvSpPr/>
          <p:nvPr>
            <p:custDataLst>
              <p:tags r:id="rId4"/>
            </p:custDataLst>
          </p:nvPr>
        </p:nvSpPr>
        <p:spPr>
          <a:xfrm rot="20700000">
            <a:off x="340360" y="5594985"/>
            <a:ext cx="849630" cy="849630"/>
          </a:xfrm>
          <a:prstGeom prst="rect">
            <a:avLst/>
          </a:prstGeom>
          <a:solidFill>
            <a:schemeClr val="accent6"/>
          </a:solidFill>
          <a:ln>
            <a:noFill/>
          </a:ln>
        </p:spPr>
        <p:style>
          <a:lnRef idx="2">
            <a:srgbClr val="0894A5">
              <a:shade val="50000"/>
            </a:srgbClr>
          </a:lnRef>
          <a:fillRef idx="1">
            <a:srgbClr val="0894A5"/>
          </a:fillRef>
          <a:effectRef idx="0">
            <a:srgbClr val="0894A5"/>
          </a:effectRef>
          <a:fontRef idx="minor">
            <a:sysClr val="window" lastClr="FFFFFF"/>
          </a:fontRef>
        </p:style>
        <p:txBody>
          <a:bodyPr rtlCol="0" anchor="ctr"/>
          <a:lstStyle/>
          <a:p>
            <a:pPr algn="ctr"/>
            <a:endParaRPr lang="zh-CN" altLang="en-US"/>
          </a:p>
        </p:txBody>
      </p:sp>
      <p:sp>
        <p:nvSpPr>
          <p:cNvPr id="2" name="文本框 1"/>
          <p:cNvSpPr txBox="1"/>
          <p:nvPr/>
        </p:nvSpPr>
        <p:spPr>
          <a:xfrm>
            <a:off x="1169035" y="1663700"/>
            <a:ext cx="9740900" cy="3692525"/>
          </a:xfrm>
          <a:prstGeom prst="rect">
            <a:avLst/>
          </a:prstGeom>
          <a:noFill/>
        </p:spPr>
        <p:txBody>
          <a:bodyPr wrap="square" rtlCol="0" anchor="t">
            <a:spAutoFit/>
          </a:bodyPr>
          <a:p>
            <a:pPr marR="0" lvl="0" indent="0" algn="l" defTabSz="914400" rtl="0" fontAlgn="auto">
              <a:lnSpc>
                <a:spcPct val="150000"/>
              </a:lnSpc>
              <a:spcBef>
                <a:spcPts val="0"/>
              </a:spcBef>
              <a:spcAft>
                <a:spcPts val="0"/>
              </a:spcAft>
              <a:buClrTx/>
              <a:buSzTx/>
              <a:buFont typeface="Wingdings" panose="05000000000000000000" charset="0"/>
              <a:buNone/>
            </a:pPr>
            <a:r>
              <a:rPr lang="en-US" altLang="zh-CN" sz="2400">
                <a:sym typeface="+mn-ea"/>
              </a:rPr>
              <a:t>1.</a:t>
            </a:r>
            <a:r>
              <a:rPr lang="zh-CN" altLang="en-US" sz="2400">
                <a:sym typeface="+mn-ea"/>
              </a:rPr>
              <a:t>依托信息管理平台，对</a:t>
            </a:r>
            <a:r>
              <a:rPr lang="zh-CN" altLang="en-US" sz="2400">
                <a:sym typeface="+mn-ea"/>
              </a:rPr>
              <a:t>抗菌药物、</a:t>
            </a:r>
            <a:r>
              <a:rPr lang="zh-CN" altLang="en-US" sz="2400">
                <a:sym typeface="+mn-ea"/>
              </a:rPr>
              <a:t>基本药物和辅助用药的临床使用情况指标进行分析、评估，发现问题，及时纠正，并定期通报监测结果及相关预警信息。</a:t>
            </a:r>
            <a:endParaRPr lang="zh-CN" altLang="en-US" sz="2400">
              <a:sym typeface="+mn-ea"/>
            </a:endParaRPr>
          </a:p>
          <a:p>
            <a:pPr marR="0" lvl="0" indent="0" algn="l" defTabSz="914400" rtl="0" fontAlgn="auto">
              <a:lnSpc>
                <a:spcPct val="150000"/>
              </a:lnSpc>
              <a:spcBef>
                <a:spcPts val="0"/>
              </a:spcBef>
              <a:spcAft>
                <a:spcPts val="0"/>
              </a:spcAft>
              <a:buClrTx/>
              <a:buSzTx/>
              <a:buFont typeface="Wingdings" panose="05000000000000000000" charset="0"/>
              <a:buNone/>
            </a:pPr>
            <a:r>
              <a:rPr lang="en-US" altLang="zh-CN" sz="2400" noProof="0" dirty="0">
                <a:ln>
                  <a:noFill/>
                </a:ln>
                <a:effectLst/>
                <a:uLnTx/>
                <a:uFillTx/>
                <a:latin typeface="Arial" panose="020B0604020202020204" pitchFamily="34" charset="0"/>
                <a:ea typeface="微软雅黑" panose="020B0503020204020204" pitchFamily="34" charset="-122"/>
                <a:sym typeface="+mn-ea"/>
              </a:rPr>
              <a:t>2.</a:t>
            </a:r>
            <a:r>
              <a:rPr lang="zh-CN" altLang="en-US" sz="2400" noProof="0" dirty="0">
                <a:ln>
                  <a:noFill/>
                </a:ln>
                <a:effectLst/>
                <a:uLnTx/>
                <a:uFillTx/>
                <a:latin typeface="Arial" panose="020B0604020202020204" pitchFamily="34" charset="0"/>
                <a:ea typeface="微软雅黑" panose="020B0503020204020204" pitchFamily="34" charset="-122"/>
                <a:sym typeface="+mn-ea"/>
              </a:rPr>
              <a:t>建立奖惩制度</a:t>
            </a:r>
            <a:endParaRPr lang="zh-CN" altLang="en-US" sz="2400" noProof="0" dirty="0">
              <a:ln>
                <a:noFill/>
              </a:ln>
              <a:effectLst/>
              <a:uLnTx/>
              <a:uFillTx/>
              <a:latin typeface="Arial" panose="020B0604020202020204" pitchFamily="34" charset="0"/>
              <a:ea typeface="微软雅黑" panose="020B0503020204020204" pitchFamily="34" charset="-122"/>
              <a:sym typeface="+mn-ea"/>
            </a:endParaRPr>
          </a:p>
          <a:p>
            <a:pPr marL="342900" marR="0" lvl="0" indent="-342900" algn="l" defTabSz="914400" rtl="0" fontAlgn="auto">
              <a:lnSpc>
                <a:spcPct val="150000"/>
              </a:lnSpc>
              <a:spcBef>
                <a:spcPts val="0"/>
              </a:spcBef>
              <a:spcAft>
                <a:spcPts val="0"/>
              </a:spcAft>
              <a:buClrTx/>
              <a:buSzTx/>
              <a:buFont typeface="Wingdings" panose="05000000000000000000" charset="0"/>
              <a:buChar char="Ø"/>
            </a:pPr>
            <a:r>
              <a:rPr lang="zh-CN" altLang="en-US" sz="2000" noProof="0" dirty="0">
                <a:ln>
                  <a:noFill/>
                </a:ln>
                <a:effectLst/>
                <a:uLnTx/>
                <a:uFillTx/>
                <a:latin typeface="Arial" panose="020B0604020202020204" pitchFamily="34" charset="0"/>
                <a:ea typeface="微软雅黑" panose="020B0503020204020204" pitchFamily="34" charset="-122"/>
                <a:sym typeface="+mn-ea"/>
              </a:rPr>
              <a:t>对优先使用基本药物，使用量逐年增加的科室，予以奖励。</a:t>
            </a:r>
            <a:endParaRPr lang="zh-CN" altLang="en-US" sz="2000" noProof="0" dirty="0">
              <a:ln>
                <a:noFill/>
              </a:ln>
              <a:effectLst/>
              <a:uLnTx/>
              <a:uFillTx/>
              <a:latin typeface="Arial" panose="020B0604020202020204" pitchFamily="34" charset="0"/>
              <a:ea typeface="微软雅黑" panose="020B0503020204020204" pitchFamily="34" charset="-122"/>
              <a:sym typeface="+mn-ea"/>
            </a:endParaRPr>
          </a:p>
          <a:p>
            <a:pPr marL="342900" marR="0" lvl="0" indent="-342900" algn="l" defTabSz="914400" rtl="0" fontAlgn="auto">
              <a:lnSpc>
                <a:spcPct val="150000"/>
              </a:lnSpc>
              <a:spcBef>
                <a:spcPts val="0"/>
              </a:spcBef>
              <a:spcAft>
                <a:spcPts val="0"/>
              </a:spcAft>
              <a:buClrTx/>
              <a:buSzTx/>
              <a:buFont typeface="Wingdings" panose="05000000000000000000" charset="0"/>
              <a:buChar char="Ø"/>
            </a:pPr>
            <a:r>
              <a:rPr lang="zh-CN" altLang="en-US" sz="2000">
                <a:solidFill>
                  <a:schemeClr val="tx1"/>
                </a:solidFill>
                <a:sym typeface="+mn-ea"/>
              </a:rPr>
              <a:t>对辅助用药考核指标，与上一年比较，逐渐下降科室予以奖励，上升</a:t>
            </a:r>
            <a:r>
              <a:rPr lang="zh-CN" altLang="en-US" sz="2000" noProof="0" dirty="0">
                <a:ln>
                  <a:noFill/>
                </a:ln>
                <a:effectLst/>
                <a:uLnTx/>
                <a:uFillTx/>
                <a:latin typeface="Arial" panose="020B0604020202020204" pitchFamily="34" charset="0"/>
                <a:ea typeface="微软雅黑" panose="020B0503020204020204" pitchFamily="34" charset="-122"/>
                <a:sym typeface="+mn-ea"/>
              </a:rPr>
              <a:t>予以处罚。</a:t>
            </a:r>
            <a:endParaRPr lang="zh-CN" altLang="en-US" sz="2000" noProof="0" dirty="0">
              <a:ln>
                <a:noFill/>
              </a:ln>
              <a:effectLst/>
              <a:uLnTx/>
              <a:uFillTx/>
              <a:latin typeface="Arial" panose="020B0604020202020204" pitchFamily="34" charset="0"/>
              <a:ea typeface="微软雅黑" panose="020B0503020204020204" pitchFamily="34" charset="-122"/>
              <a:sym typeface="+mn-ea"/>
            </a:endParaRPr>
          </a:p>
          <a:p>
            <a:pPr marL="342900" marR="0" lvl="0" indent="-342900" algn="l" defTabSz="914400" rtl="0" fontAlgn="auto">
              <a:lnSpc>
                <a:spcPct val="150000"/>
              </a:lnSpc>
              <a:spcBef>
                <a:spcPts val="0"/>
              </a:spcBef>
              <a:spcAft>
                <a:spcPts val="0"/>
              </a:spcAft>
              <a:buClrTx/>
              <a:buSzTx/>
              <a:buFont typeface="Wingdings" panose="05000000000000000000" charset="0"/>
              <a:buChar char="Ø"/>
            </a:pPr>
            <a:r>
              <a:rPr lang="zh-CN" altLang="en-US" sz="2000" noProof="0" dirty="0">
                <a:ln>
                  <a:noFill/>
                </a:ln>
                <a:effectLst/>
                <a:uLnTx/>
                <a:uFillTx/>
                <a:latin typeface="Arial" panose="020B0604020202020204" pitchFamily="34" charset="0"/>
                <a:ea typeface="微软雅黑" panose="020B0503020204020204" pitchFamily="34" charset="-122"/>
                <a:sym typeface="+mn-ea"/>
              </a:rPr>
              <a:t>各科室针对抗菌药物指标签订责任状，未达标科室，予以处罚。</a:t>
            </a:r>
            <a:endParaRPr lang="zh-CN" altLang="en-US" sz="2000" noProof="0" dirty="0">
              <a:ln>
                <a:noFill/>
              </a:ln>
              <a:effectLst/>
              <a:uLnTx/>
              <a:uFillTx/>
              <a:latin typeface="Arial" panose="020B0604020202020204" pitchFamily="34" charset="0"/>
              <a:ea typeface="微软雅黑" panose="020B0503020204020204" pitchFamily="34" charset="-122"/>
              <a:sym typeface="+mn-ea"/>
            </a:endParaRPr>
          </a:p>
        </p:txBody>
      </p:sp>
      <p:sp>
        <p:nvSpPr>
          <p:cNvPr id="3" name="文本框 2"/>
          <p:cNvSpPr txBox="1"/>
          <p:nvPr/>
        </p:nvSpPr>
        <p:spPr>
          <a:xfrm>
            <a:off x="1880870" y="6351270"/>
            <a:ext cx="11403330" cy="506730"/>
          </a:xfrm>
          <a:prstGeom prst="rect">
            <a:avLst/>
          </a:prstGeom>
          <a:noFill/>
        </p:spPr>
        <p:txBody>
          <a:bodyPr wrap="square" rtlCol="0">
            <a:spAutoFit/>
          </a:bodyPr>
          <a:p>
            <a:pPr marL="0" marR="0" lvl="0" indent="0" algn="l" defTabSz="914400" rtl="0" eaLnBrk="1" fontAlgn="auto" latinLnBrk="0" hangingPunct="1">
              <a:lnSpc>
                <a:spcPct val="150000"/>
              </a:lnSpc>
              <a:spcBef>
                <a:spcPts val="0"/>
              </a:spcBef>
              <a:spcAft>
                <a:spcPts val="2000"/>
              </a:spcAft>
              <a:buClrTx/>
              <a:buSzTx/>
              <a:buFontTx/>
              <a:buNone/>
            </a:pPr>
            <a:r>
              <a:rPr lang="zh-CN" altLang="en-US" noProof="0" dirty="0">
                <a:ln>
                  <a:noFill/>
                </a:ln>
                <a:effectLst/>
                <a:uLnTx/>
                <a:uFillTx/>
                <a:latin typeface="Arial" panose="020B0604020202020204" pitchFamily="34" charset="0"/>
                <a:ea typeface="微软雅黑" panose="020B0503020204020204" pitchFamily="34" charset="-122"/>
                <a:sym typeface="+mn-ea"/>
              </a:rPr>
              <a:t>   </a:t>
            </a:r>
            <a:r>
              <a:rPr lang="zh-CN">
                <a:solidFill>
                  <a:srgbClr val="000000"/>
                </a:solidFill>
                <a:ea typeface="宋体" panose="02010600030101010101" pitchFamily="2" charset="-122"/>
                <a:sym typeface="+mn-ea"/>
              </a:rPr>
              <a:t>《国务院办公厅关于完善国家基本药物制度的意见》</a:t>
            </a:r>
            <a:r>
              <a:rPr lang="zh-CN">
                <a:solidFill>
                  <a:srgbClr val="000000"/>
                </a:solidFill>
                <a:ea typeface="宋体" panose="02010600030101010101" pitchFamily="2" charset="-122"/>
                <a:sym typeface="+mn-ea"/>
              </a:rPr>
              <a:t>国办发〔2018〕88号</a:t>
            </a:r>
            <a:endParaRPr lang="zh-CN">
              <a:solidFill>
                <a:srgbClr val="000000"/>
              </a:solidFill>
              <a:ea typeface="宋体" panose="02010600030101010101" pitchFamily="2" charset="-122"/>
              <a:sym typeface="+mn-ea"/>
            </a:endParaRPr>
          </a:p>
        </p:txBody>
      </p:sp>
      <p:sp>
        <p:nvSpPr>
          <p:cNvPr id="4" name="文本框 3"/>
          <p:cNvSpPr txBox="1"/>
          <p:nvPr/>
        </p:nvSpPr>
        <p:spPr>
          <a:xfrm>
            <a:off x="1751965" y="622935"/>
            <a:ext cx="7879080" cy="1198880"/>
          </a:xfrm>
          <a:prstGeom prst="rect">
            <a:avLst/>
          </a:prstGeom>
          <a:noFill/>
        </p:spPr>
        <p:txBody>
          <a:bodyPr wrap="none" rtlCol="0" anchor="t">
            <a:spAutoFit/>
          </a:bodyPr>
          <a:p>
            <a:r>
              <a:rPr lang="zh-CN" altLang="en-US" sz="3600" b="1" dirty="0">
                <a:solidFill>
                  <a:schemeClr val="accent1"/>
                </a:solidFill>
                <a:uFillTx/>
                <a:latin typeface="Arial" panose="020B0604020202020204" pitchFamily="34" charset="0"/>
                <a:ea typeface="微软雅黑" panose="020B0503020204020204" pitchFamily="34" charset="-122"/>
                <a:sym typeface="+mn-ea"/>
              </a:rPr>
              <a:t>策略五   健全激励机制，完善奖惩制度</a:t>
            </a:r>
            <a:br>
              <a:rPr lang="en-US" altLang="zh-CN" sz="3600" b="1" dirty="0">
                <a:solidFill>
                  <a:schemeClr val="accent1"/>
                </a:solidFill>
                <a:uFillTx/>
                <a:latin typeface="Arial" panose="020B0604020202020204" pitchFamily="34" charset="0"/>
                <a:ea typeface="微软雅黑" panose="020B0503020204020204" pitchFamily="34" charset="-122"/>
                <a:sym typeface="+mn-ea"/>
              </a:rPr>
            </a:br>
            <a:endParaRPr lang="zh-CN" altLang="en-US" sz="3600"/>
          </a:p>
        </p:txBody>
      </p:sp>
      <p:pic>
        <p:nvPicPr>
          <p:cNvPr id="5" name="Picture 3" descr="C:\Users\Administrator\Desktop\222.png222"/>
          <p:cNvPicPr>
            <a:picLocks noChangeAspect="1" noChangeArrowheads="1"/>
          </p:cNvPicPr>
          <p:nvPr/>
        </p:nvPicPr>
        <p:blipFill>
          <a:blip r:embed="rId5"/>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Tree>
    <p:custDataLst>
      <p:tags r:id="rId6"/>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任意多边形 15"/>
          <p:cNvSpPr/>
          <p:nvPr>
            <p:custDataLst>
              <p:tags r:id="rId1"/>
            </p:custDataLst>
          </p:nvPr>
        </p:nvSpPr>
        <p:spPr>
          <a:xfrm rot="8220000">
            <a:off x="-337217" y="762539"/>
            <a:ext cx="692111" cy="716280"/>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3" name="文本框 2"/>
          <p:cNvSpPr txBox="1"/>
          <p:nvPr/>
        </p:nvSpPr>
        <p:spPr>
          <a:xfrm>
            <a:off x="1186815" y="6351270"/>
            <a:ext cx="9427210" cy="506730"/>
          </a:xfrm>
          <a:prstGeom prst="rect">
            <a:avLst/>
          </a:prstGeom>
          <a:noFill/>
        </p:spPr>
        <p:txBody>
          <a:bodyPr wrap="square" rtlCol="0">
            <a:spAutoFit/>
          </a:bodyPr>
          <a:p>
            <a:pPr marL="0" marR="0" lvl="0" indent="0" algn="l" defTabSz="914400" rtl="0" eaLnBrk="1" fontAlgn="auto" latinLnBrk="0" hangingPunct="1">
              <a:lnSpc>
                <a:spcPct val="150000"/>
              </a:lnSpc>
              <a:spcBef>
                <a:spcPts val="0"/>
              </a:spcBef>
              <a:spcAft>
                <a:spcPts val="2000"/>
              </a:spcAft>
              <a:buClrTx/>
              <a:buSzTx/>
              <a:buFontTx/>
              <a:buNone/>
            </a:pPr>
            <a:r>
              <a:rPr lang="zh-CN">
                <a:solidFill>
                  <a:srgbClr val="000000"/>
                </a:solidFill>
                <a:ea typeface="宋体" panose="02010600030101010101" pitchFamily="2" charset="-122"/>
                <a:sym typeface="+mn-ea"/>
              </a:rPr>
              <a:t>《关于印发加强医疗机构药事管理促进合理用药的意见的通知》</a:t>
            </a:r>
            <a:r>
              <a:rPr lang="zh-CN">
                <a:solidFill>
                  <a:srgbClr val="000000"/>
                </a:solidFill>
                <a:ea typeface="宋体" panose="02010600030101010101" pitchFamily="2" charset="-122"/>
                <a:sym typeface="+mn-ea"/>
              </a:rPr>
              <a:t>国卫医发〔2020〕2号 </a:t>
            </a:r>
            <a:endParaRPr lang="zh-CN">
              <a:solidFill>
                <a:srgbClr val="000000"/>
              </a:solidFill>
              <a:ea typeface="宋体" panose="02010600030101010101" pitchFamily="2" charset="-122"/>
              <a:sym typeface="+mn-ea"/>
            </a:endParaRPr>
          </a:p>
        </p:txBody>
      </p:sp>
      <p:sp>
        <p:nvSpPr>
          <p:cNvPr id="4" name="文本框 3"/>
          <p:cNvSpPr txBox="1"/>
          <p:nvPr/>
        </p:nvSpPr>
        <p:spPr>
          <a:xfrm>
            <a:off x="1751965" y="622935"/>
            <a:ext cx="7879080" cy="645160"/>
          </a:xfrm>
          <a:prstGeom prst="rect">
            <a:avLst/>
          </a:prstGeom>
          <a:noFill/>
        </p:spPr>
        <p:txBody>
          <a:bodyPr wrap="none" rtlCol="0" anchor="t">
            <a:spAutoFit/>
          </a:bodyPr>
          <a:p>
            <a:r>
              <a:rPr lang="zh-CN" altLang="en-US" sz="3600" b="1" dirty="0">
                <a:solidFill>
                  <a:schemeClr val="accent1"/>
                </a:solidFill>
                <a:uFillTx/>
                <a:latin typeface="Arial" panose="020B0604020202020204" pitchFamily="34" charset="0"/>
                <a:ea typeface="微软雅黑" panose="020B0503020204020204" pitchFamily="34" charset="-122"/>
                <a:sym typeface="+mn-ea"/>
              </a:rPr>
              <a:t>策略六   强化药师队伍建设和人才培养</a:t>
            </a:r>
            <a:endParaRPr lang="en-US" sz="3600"/>
          </a:p>
        </p:txBody>
      </p:sp>
      <p:sp>
        <p:nvSpPr>
          <p:cNvPr id="5" name="文本框 4"/>
          <p:cNvSpPr txBox="1"/>
          <p:nvPr/>
        </p:nvSpPr>
        <p:spPr>
          <a:xfrm>
            <a:off x="909955" y="1663065"/>
            <a:ext cx="10913745" cy="4477385"/>
          </a:xfrm>
          <a:prstGeom prst="rect">
            <a:avLst/>
          </a:prstGeom>
          <a:noFill/>
        </p:spPr>
        <p:txBody>
          <a:bodyPr wrap="square" rtlCol="0" anchor="t">
            <a:spAutoFit/>
          </a:bodyPr>
          <a:p>
            <a:pPr indent="0">
              <a:lnSpc>
                <a:spcPct val="150000"/>
              </a:lnSpc>
              <a:buFont typeface="Wingdings" panose="05000000000000000000" charset="0"/>
              <a:buNone/>
            </a:pPr>
            <a:r>
              <a:rPr lang="en-US" altLang="zh-CN" sz="2200"/>
              <a:t>1.</a:t>
            </a:r>
            <a:r>
              <a:rPr lang="en-US" altLang="zh-CN" sz="2200">
                <a:solidFill>
                  <a:srgbClr val="FF0000"/>
                </a:solidFill>
              </a:rPr>
              <a:t>加大药学人员配备和培训力度。</a:t>
            </a:r>
            <a:endParaRPr lang="en-US" altLang="zh-CN" sz="2200"/>
          </a:p>
          <a:p>
            <a:pPr marL="342900" indent="-342900">
              <a:lnSpc>
                <a:spcPct val="150000"/>
              </a:lnSpc>
              <a:buFont typeface="Wingdings" panose="05000000000000000000" charset="0"/>
              <a:buChar char="Ø"/>
            </a:pPr>
            <a:r>
              <a:rPr lang="en-US" altLang="zh-CN" sz="2000"/>
              <a:t> 强化临床药师配备，围绕患者需求和临床治疗特点开展专科药学服务。</a:t>
            </a:r>
            <a:endParaRPr lang="en-US" altLang="zh-CN" sz="2400"/>
          </a:p>
          <a:p>
            <a:pPr indent="0">
              <a:lnSpc>
                <a:spcPct val="150000"/>
              </a:lnSpc>
              <a:buFont typeface="Wingdings" panose="05000000000000000000" charset="0"/>
              <a:buNone/>
            </a:pPr>
            <a:r>
              <a:rPr lang="en-US" altLang="zh-CN" sz="2200"/>
              <a:t>2. </a:t>
            </a:r>
            <a:r>
              <a:rPr lang="zh-CN" altLang="en-US" sz="2200">
                <a:solidFill>
                  <a:srgbClr val="FF0000"/>
                </a:solidFill>
              </a:rPr>
              <a:t>强化药师或其他药学技术人员对处方的审核。</a:t>
            </a:r>
            <a:endParaRPr lang="zh-CN" altLang="en-US" sz="2400" b="1"/>
          </a:p>
          <a:p>
            <a:pPr marL="342900" indent="-342900">
              <a:lnSpc>
                <a:spcPct val="150000"/>
              </a:lnSpc>
              <a:buFont typeface="Wingdings" panose="05000000000000000000" charset="0"/>
              <a:buChar char="Ø"/>
            </a:pPr>
            <a:r>
              <a:rPr lang="zh-CN" altLang="en-US" sz="2000"/>
              <a:t> 加大培养培训力度，完善管理制度，提高药师或其他药学技术人员参与药物治疗管理的能力。</a:t>
            </a:r>
            <a:endParaRPr lang="zh-CN" altLang="en-US" sz="2000"/>
          </a:p>
          <a:p>
            <a:pPr marL="342900" indent="-342900">
              <a:lnSpc>
                <a:spcPct val="150000"/>
              </a:lnSpc>
              <a:buFont typeface="Wingdings" panose="05000000000000000000" charset="0"/>
              <a:buChar char="Ø"/>
            </a:pPr>
            <a:r>
              <a:rPr lang="zh-CN" altLang="en-US" sz="2000"/>
              <a:t> 加大处方审核和点评力度，重点对处方的合法性、规范性、适宜性进行审核。</a:t>
            </a:r>
            <a:endParaRPr lang="zh-CN" altLang="en-US" sz="2000"/>
          </a:p>
          <a:p>
            <a:pPr>
              <a:lnSpc>
                <a:spcPct val="150000"/>
              </a:lnSpc>
            </a:pPr>
            <a:r>
              <a:rPr lang="en-US" altLang="zh-CN" sz="2200"/>
              <a:t>3.</a:t>
            </a:r>
            <a:r>
              <a:rPr lang="zh-CN" altLang="en-US" sz="2200">
                <a:solidFill>
                  <a:srgbClr val="FF0000"/>
                </a:solidFill>
              </a:rPr>
              <a:t>加强药学人才队伍建设。</a:t>
            </a:r>
            <a:endParaRPr lang="zh-CN" altLang="en-US" sz="2200">
              <a:solidFill>
                <a:srgbClr val="FF0000"/>
              </a:solidFill>
            </a:endParaRPr>
          </a:p>
          <a:p>
            <a:pPr marL="342900" indent="-342900">
              <a:lnSpc>
                <a:spcPct val="150000"/>
              </a:lnSpc>
              <a:buFont typeface="Wingdings" panose="05000000000000000000" charset="0"/>
              <a:buChar char="Ø"/>
            </a:pPr>
            <a:r>
              <a:rPr lang="zh-CN" altLang="en-US" sz="2000"/>
              <a:t> 加强药学人才培养</a:t>
            </a:r>
            <a:endParaRPr lang="zh-CN" altLang="en-US" sz="2000"/>
          </a:p>
          <a:p>
            <a:pPr marL="342900" indent="-342900">
              <a:lnSpc>
                <a:spcPct val="150000"/>
              </a:lnSpc>
              <a:buFont typeface="Wingdings" panose="05000000000000000000" charset="0"/>
              <a:buChar char="Ø"/>
            </a:pPr>
            <a:r>
              <a:rPr lang="zh-CN" altLang="en-US" sz="2000"/>
              <a:t> 合理体现药学服务价值。</a:t>
            </a:r>
            <a:endParaRPr lang="zh-CN" altLang="en-US" sz="2000"/>
          </a:p>
          <a:p>
            <a:pPr marL="342900" indent="-342900">
              <a:lnSpc>
                <a:spcPct val="150000"/>
              </a:lnSpc>
              <a:buFont typeface="Wingdings" panose="05000000000000000000" charset="0"/>
              <a:buChar char="Ø"/>
            </a:pPr>
            <a:r>
              <a:rPr lang="zh-CN" altLang="en-US" sz="2000"/>
              <a:t> 保障药师合理薪酬待遇</a:t>
            </a:r>
            <a:r>
              <a:rPr lang="zh-CN" altLang="en-US" sz="2400"/>
              <a:t>。</a:t>
            </a:r>
            <a:endParaRPr lang="zh-CN" altLang="en-US" sz="2400"/>
          </a:p>
        </p:txBody>
      </p:sp>
      <p:pic>
        <p:nvPicPr>
          <p:cNvPr id="7" name="Picture 3" descr="C:\Users\Administrator\Desktop\222.png222"/>
          <p:cNvPicPr>
            <a:picLocks noChangeAspect="1" noChangeArrowheads="1"/>
          </p:cNvPicPr>
          <p:nvPr/>
        </p:nvPicPr>
        <p:blipFill>
          <a:blip r:embed="rId2"/>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Tree>
    <p:custDataLst>
      <p:tags r:id="rId3"/>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58"/>
          <p:cNvSpPr/>
          <p:nvPr>
            <p:custDataLst>
              <p:tags r:id="rId1"/>
            </p:custDataLst>
          </p:nvPr>
        </p:nvSpPr>
        <p:spPr bwMode="auto">
          <a:xfrm>
            <a:off x="2404439" y="4196566"/>
            <a:ext cx="1312941" cy="621155"/>
          </a:xfrm>
          <a:custGeom>
            <a:avLst/>
            <a:gdLst/>
            <a:ahLst/>
            <a:cxnLst>
              <a:cxn ang="0">
                <a:pos x="297" y="299"/>
              </a:cxn>
              <a:cxn ang="0">
                <a:pos x="0" y="0"/>
              </a:cxn>
              <a:cxn ang="0">
                <a:pos x="335" y="0"/>
              </a:cxn>
              <a:cxn ang="0">
                <a:pos x="632" y="299"/>
              </a:cxn>
              <a:cxn ang="0">
                <a:pos x="297" y="299"/>
              </a:cxn>
            </a:cxnLst>
            <a:rect l="0" t="0" r="r" b="b"/>
            <a:pathLst>
              <a:path w="632" h="299">
                <a:moveTo>
                  <a:pt x="297" y="299"/>
                </a:moveTo>
                <a:lnTo>
                  <a:pt x="0" y="0"/>
                </a:lnTo>
                <a:lnTo>
                  <a:pt x="335" y="0"/>
                </a:lnTo>
                <a:lnTo>
                  <a:pt x="632" y="299"/>
                </a:lnTo>
                <a:lnTo>
                  <a:pt x="297" y="299"/>
                </a:lnTo>
                <a:close/>
              </a:path>
            </a:pathLst>
          </a:custGeom>
          <a:solidFill>
            <a:srgbClr val="1F74AD">
              <a:lumMod val="75000"/>
            </a:srgbClr>
          </a:solidFill>
          <a:ln w="9525">
            <a:noFill/>
            <a:round/>
          </a:ln>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60" name="任意多边形 59"/>
          <p:cNvSpPr/>
          <p:nvPr>
            <p:custDataLst>
              <p:tags r:id="rId2"/>
            </p:custDataLst>
          </p:nvPr>
        </p:nvSpPr>
        <p:spPr bwMode="auto">
          <a:xfrm>
            <a:off x="2404439" y="4196566"/>
            <a:ext cx="616999" cy="1300478"/>
          </a:xfrm>
          <a:custGeom>
            <a:avLst/>
            <a:gdLst/>
            <a:ahLst/>
            <a:cxnLst>
              <a:cxn ang="0">
                <a:pos x="0" y="0"/>
              </a:cxn>
              <a:cxn ang="0">
                <a:pos x="297" y="299"/>
              </a:cxn>
              <a:cxn ang="0">
                <a:pos x="297" y="626"/>
              </a:cxn>
              <a:cxn ang="0">
                <a:pos x="0" y="327"/>
              </a:cxn>
              <a:cxn ang="0">
                <a:pos x="0" y="0"/>
              </a:cxn>
            </a:cxnLst>
            <a:rect l="0" t="0" r="r" b="b"/>
            <a:pathLst>
              <a:path w="297" h="626">
                <a:moveTo>
                  <a:pt x="0" y="0"/>
                </a:moveTo>
                <a:lnTo>
                  <a:pt x="297" y="299"/>
                </a:lnTo>
                <a:lnTo>
                  <a:pt x="297" y="626"/>
                </a:lnTo>
                <a:lnTo>
                  <a:pt x="0" y="327"/>
                </a:lnTo>
                <a:lnTo>
                  <a:pt x="0" y="0"/>
                </a:lnTo>
                <a:close/>
              </a:path>
            </a:pathLst>
          </a:custGeom>
          <a:solidFill>
            <a:srgbClr val="1F74AD"/>
          </a:solidFill>
          <a:ln w="9525">
            <a:noFill/>
            <a:round/>
          </a:ln>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57" name="任意多边形 56"/>
          <p:cNvSpPr/>
          <p:nvPr>
            <p:custDataLst>
              <p:tags r:id="rId3"/>
            </p:custDataLst>
          </p:nvPr>
        </p:nvSpPr>
        <p:spPr bwMode="auto">
          <a:xfrm>
            <a:off x="3121488" y="3343125"/>
            <a:ext cx="747878" cy="1578853"/>
          </a:xfrm>
          <a:custGeom>
            <a:avLst/>
            <a:gdLst/>
            <a:ahLst/>
            <a:cxnLst>
              <a:cxn ang="0">
                <a:pos x="360" y="760"/>
              </a:cxn>
              <a:cxn ang="0">
                <a:pos x="0" y="398"/>
              </a:cxn>
              <a:cxn ang="0">
                <a:pos x="0" y="0"/>
              </a:cxn>
              <a:cxn ang="0">
                <a:pos x="360" y="362"/>
              </a:cxn>
              <a:cxn ang="0">
                <a:pos x="360" y="760"/>
              </a:cxn>
            </a:cxnLst>
            <a:rect l="0" t="0" r="r" b="b"/>
            <a:pathLst>
              <a:path w="360" h="760">
                <a:moveTo>
                  <a:pt x="360" y="760"/>
                </a:moveTo>
                <a:lnTo>
                  <a:pt x="0" y="398"/>
                </a:lnTo>
                <a:lnTo>
                  <a:pt x="0" y="0"/>
                </a:lnTo>
                <a:lnTo>
                  <a:pt x="360" y="362"/>
                </a:lnTo>
                <a:lnTo>
                  <a:pt x="360" y="760"/>
                </a:lnTo>
                <a:close/>
              </a:path>
            </a:pathLst>
          </a:custGeom>
          <a:solidFill>
            <a:srgbClr val="3498DB"/>
          </a:solidFill>
          <a:ln w="9525">
            <a:noFill/>
            <a:round/>
          </a:ln>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58" name="任意多边形 57"/>
          <p:cNvSpPr/>
          <p:nvPr>
            <p:custDataLst>
              <p:tags r:id="rId4"/>
            </p:custDataLst>
          </p:nvPr>
        </p:nvSpPr>
        <p:spPr bwMode="auto">
          <a:xfrm>
            <a:off x="3121488" y="3343125"/>
            <a:ext cx="1593396" cy="752032"/>
          </a:xfrm>
          <a:custGeom>
            <a:avLst/>
            <a:gdLst/>
            <a:ahLst/>
            <a:cxnLst>
              <a:cxn ang="0">
                <a:pos x="360" y="362"/>
              </a:cxn>
              <a:cxn ang="0">
                <a:pos x="0" y="0"/>
              </a:cxn>
              <a:cxn ang="0">
                <a:pos x="405" y="0"/>
              </a:cxn>
              <a:cxn ang="0">
                <a:pos x="767" y="362"/>
              </a:cxn>
              <a:cxn ang="0">
                <a:pos x="360" y="362"/>
              </a:cxn>
            </a:cxnLst>
            <a:rect l="0" t="0" r="r" b="b"/>
            <a:pathLst>
              <a:path w="767" h="362">
                <a:moveTo>
                  <a:pt x="360" y="362"/>
                </a:moveTo>
                <a:lnTo>
                  <a:pt x="0" y="0"/>
                </a:lnTo>
                <a:lnTo>
                  <a:pt x="405" y="0"/>
                </a:lnTo>
                <a:lnTo>
                  <a:pt x="767" y="362"/>
                </a:lnTo>
                <a:lnTo>
                  <a:pt x="360" y="362"/>
                </a:lnTo>
                <a:close/>
              </a:path>
            </a:pathLst>
          </a:custGeom>
          <a:solidFill>
            <a:srgbClr val="3498DB">
              <a:lumMod val="50000"/>
            </a:srgbClr>
          </a:solidFill>
          <a:ln w="9525">
            <a:noFill/>
            <a:round/>
          </a:ln>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55" name="任意多边形 54"/>
          <p:cNvSpPr/>
          <p:nvPr>
            <p:custDataLst>
              <p:tags r:id="rId5"/>
            </p:custDataLst>
          </p:nvPr>
        </p:nvSpPr>
        <p:spPr bwMode="auto">
          <a:xfrm>
            <a:off x="4006434" y="2366830"/>
            <a:ext cx="866292" cy="1819836"/>
          </a:xfrm>
          <a:custGeom>
            <a:avLst/>
            <a:gdLst/>
            <a:ahLst/>
            <a:cxnLst>
              <a:cxn ang="0">
                <a:pos x="0" y="0"/>
              </a:cxn>
              <a:cxn ang="0">
                <a:pos x="417" y="418"/>
              </a:cxn>
              <a:cxn ang="0">
                <a:pos x="417" y="876"/>
              </a:cxn>
              <a:cxn ang="0">
                <a:pos x="0" y="457"/>
              </a:cxn>
              <a:cxn ang="0">
                <a:pos x="0" y="0"/>
              </a:cxn>
            </a:cxnLst>
            <a:rect l="0" t="0" r="r" b="b"/>
            <a:pathLst>
              <a:path w="417" h="876">
                <a:moveTo>
                  <a:pt x="0" y="0"/>
                </a:moveTo>
                <a:lnTo>
                  <a:pt x="417" y="418"/>
                </a:lnTo>
                <a:lnTo>
                  <a:pt x="417" y="876"/>
                </a:lnTo>
                <a:lnTo>
                  <a:pt x="0" y="457"/>
                </a:lnTo>
                <a:lnTo>
                  <a:pt x="0" y="0"/>
                </a:lnTo>
                <a:close/>
              </a:path>
            </a:pathLst>
          </a:custGeom>
          <a:solidFill>
            <a:srgbClr val="1AA3AA"/>
          </a:solidFill>
          <a:ln w="9525">
            <a:noFill/>
            <a:round/>
          </a:ln>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56" name="任意多边形 55"/>
          <p:cNvSpPr/>
          <p:nvPr>
            <p:custDataLst>
              <p:tags r:id="rId6"/>
            </p:custDataLst>
          </p:nvPr>
        </p:nvSpPr>
        <p:spPr bwMode="auto">
          <a:xfrm>
            <a:off x="4006434" y="2366830"/>
            <a:ext cx="1842687" cy="868369"/>
          </a:xfrm>
          <a:custGeom>
            <a:avLst/>
            <a:gdLst/>
            <a:ahLst/>
            <a:cxnLst>
              <a:cxn ang="0">
                <a:pos x="417" y="418"/>
              </a:cxn>
              <a:cxn ang="0">
                <a:pos x="0" y="0"/>
              </a:cxn>
              <a:cxn ang="0">
                <a:pos x="470" y="0"/>
              </a:cxn>
              <a:cxn ang="0">
                <a:pos x="887" y="418"/>
              </a:cxn>
              <a:cxn ang="0">
                <a:pos x="417" y="418"/>
              </a:cxn>
            </a:cxnLst>
            <a:rect l="0" t="0" r="r" b="b"/>
            <a:pathLst>
              <a:path w="887" h="418">
                <a:moveTo>
                  <a:pt x="417" y="418"/>
                </a:moveTo>
                <a:lnTo>
                  <a:pt x="0" y="0"/>
                </a:lnTo>
                <a:lnTo>
                  <a:pt x="470" y="0"/>
                </a:lnTo>
                <a:lnTo>
                  <a:pt x="887" y="418"/>
                </a:lnTo>
                <a:lnTo>
                  <a:pt x="417" y="418"/>
                </a:lnTo>
                <a:close/>
              </a:path>
            </a:pathLst>
          </a:custGeom>
          <a:solidFill>
            <a:srgbClr val="1AA3AA">
              <a:lumMod val="75000"/>
            </a:srgbClr>
          </a:solidFill>
          <a:ln w="9525">
            <a:noFill/>
            <a:round/>
          </a:ln>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47" name="矩形 46"/>
          <p:cNvSpPr/>
          <p:nvPr>
            <p:custDataLst>
              <p:tags r:id="rId7"/>
            </p:custDataLst>
          </p:nvPr>
        </p:nvSpPr>
        <p:spPr bwMode="auto">
          <a:xfrm>
            <a:off x="3029046" y="4817714"/>
            <a:ext cx="695943" cy="679323"/>
          </a:xfrm>
          <a:prstGeom prst="rect">
            <a:avLst/>
          </a:prstGeom>
          <a:solidFill>
            <a:srgbClr val="1F74AD">
              <a:lumMod val="40000"/>
              <a:lumOff val="60000"/>
            </a:srgbClr>
          </a:solidFill>
          <a:ln w="9525">
            <a:noFill/>
            <a:miter lim="800000"/>
          </a:ln>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48" name="矩形 47"/>
          <p:cNvSpPr/>
          <p:nvPr>
            <p:custDataLst>
              <p:tags r:id="rId8"/>
            </p:custDataLst>
          </p:nvPr>
        </p:nvSpPr>
        <p:spPr bwMode="auto">
          <a:xfrm>
            <a:off x="3110985" y="4897695"/>
            <a:ext cx="532065" cy="519360"/>
          </a:xfrm>
          <a:prstGeom prst="rect">
            <a:avLst/>
          </a:prstGeom>
          <a:solidFill>
            <a:srgbClr val="1F74AD"/>
          </a:solidFill>
          <a:ln w="9525">
            <a:noFill/>
            <a:miter lim="800000"/>
          </a:ln>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46" name="文本框 45"/>
          <p:cNvSpPr txBox="1"/>
          <p:nvPr>
            <p:custDataLst>
              <p:tags r:id="rId9"/>
            </p:custDataLst>
          </p:nvPr>
        </p:nvSpPr>
        <p:spPr>
          <a:xfrm>
            <a:off x="3236176" y="5044150"/>
            <a:ext cx="286670" cy="310088"/>
          </a:xfrm>
          <a:prstGeom prst="rect">
            <a:avLst/>
          </a:prstGeom>
        </p:spPr>
        <p:txBody>
          <a:bodyPr wrap="none" lIns="0" tIns="0" rIns="0" bIns="0" anchor="b">
            <a:normAutofit/>
          </a:bodyPr>
          <a:p>
            <a:pPr marL="0" marR="0" lvl="0" indent="0" defTabSz="914400" eaLnBrk="1" fontAlgn="auto" latinLnBrk="0" hangingPunct="1">
              <a:lnSpc>
                <a:spcPct val="120000"/>
              </a:lnSpc>
              <a:spcBef>
                <a:spcPct val="0"/>
              </a:spcBef>
              <a:buClrTx/>
              <a:buSzTx/>
              <a:buFont typeface="Arial" panose="020B0604020202020204" pitchFamily="34" charset="0"/>
              <a:buNone/>
              <a:defRPr/>
            </a:pPr>
            <a:r>
              <a:rPr lang="en-US" sz="160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01</a:t>
            </a:r>
            <a:endParaRPr lang="en-US" sz="160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43" name="矩形 42"/>
          <p:cNvSpPr/>
          <p:nvPr>
            <p:custDataLst>
              <p:tags r:id="rId10"/>
            </p:custDataLst>
          </p:nvPr>
        </p:nvSpPr>
        <p:spPr bwMode="auto">
          <a:xfrm>
            <a:off x="3863520" y="4095157"/>
            <a:ext cx="845517" cy="826820"/>
          </a:xfrm>
          <a:prstGeom prst="rect">
            <a:avLst/>
          </a:prstGeom>
          <a:solidFill>
            <a:srgbClr val="3498DB">
              <a:lumMod val="40000"/>
              <a:lumOff val="60000"/>
            </a:srgbClr>
          </a:solidFill>
          <a:ln w="9525">
            <a:noFill/>
            <a:miter lim="800000"/>
          </a:ln>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44" name="矩形 43"/>
          <p:cNvSpPr/>
          <p:nvPr>
            <p:custDataLst>
              <p:tags r:id="rId11"/>
            </p:custDataLst>
          </p:nvPr>
        </p:nvSpPr>
        <p:spPr bwMode="auto">
          <a:xfrm>
            <a:off x="3945198" y="4175028"/>
            <a:ext cx="682162" cy="667078"/>
          </a:xfrm>
          <a:prstGeom prst="rect">
            <a:avLst/>
          </a:prstGeom>
          <a:solidFill>
            <a:srgbClr val="3498DB"/>
          </a:solidFill>
          <a:ln w="9525">
            <a:noFill/>
            <a:miter lim="800000"/>
          </a:ln>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42" name="文本框 41"/>
          <p:cNvSpPr txBox="1"/>
          <p:nvPr>
            <p:custDataLst>
              <p:tags r:id="rId12"/>
            </p:custDataLst>
          </p:nvPr>
        </p:nvSpPr>
        <p:spPr>
          <a:xfrm>
            <a:off x="4142942" y="4399860"/>
            <a:ext cx="286670" cy="310088"/>
          </a:xfrm>
          <a:prstGeom prst="rect">
            <a:avLst/>
          </a:prstGeom>
        </p:spPr>
        <p:txBody>
          <a:bodyPr wrap="none" lIns="0" tIns="0" rIns="0" bIns="0" anchor="b">
            <a:normAutofit/>
          </a:bodyPr>
          <a:p>
            <a:pPr marL="0" marR="0" lvl="0" indent="0" defTabSz="914400" eaLnBrk="1" fontAlgn="auto" latinLnBrk="0" hangingPunct="1">
              <a:lnSpc>
                <a:spcPct val="120000"/>
              </a:lnSpc>
              <a:spcBef>
                <a:spcPct val="0"/>
              </a:spcBef>
              <a:buClrTx/>
              <a:buSzTx/>
              <a:buFont typeface="Arial" panose="020B0604020202020204" pitchFamily="34" charset="0"/>
              <a:buNone/>
              <a:defRPr/>
            </a:pPr>
            <a:r>
              <a:rPr lang="en-US" sz="160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02</a:t>
            </a:r>
            <a:endParaRPr lang="en-US" sz="160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9" name="矩形 38"/>
          <p:cNvSpPr/>
          <p:nvPr>
            <p:custDataLst>
              <p:tags r:id="rId13"/>
            </p:custDataLst>
          </p:nvPr>
        </p:nvSpPr>
        <p:spPr bwMode="auto">
          <a:xfrm>
            <a:off x="4865793" y="3235199"/>
            <a:ext cx="976395" cy="951467"/>
          </a:xfrm>
          <a:prstGeom prst="rect">
            <a:avLst/>
          </a:prstGeom>
          <a:solidFill>
            <a:srgbClr val="1AA3AA">
              <a:lumMod val="40000"/>
              <a:lumOff val="60000"/>
            </a:srgbClr>
          </a:solidFill>
          <a:ln w="9525">
            <a:noFill/>
            <a:miter lim="800000"/>
          </a:ln>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39"/>
          <p:cNvSpPr/>
          <p:nvPr>
            <p:custDataLst>
              <p:tags r:id="rId14"/>
            </p:custDataLst>
          </p:nvPr>
        </p:nvSpPr>
        <p:spPr bwMode="auto">
          <a:xfrm>
            <a:off x="4961794" y="3328749"/>
            <a:ext cx="784393" cy="764367"/>
          </a:xfrm>
          <a:prstGeom prst="rect">
            <a:avLst/>
          </a:prstGeom>
          <a:solidFill>
            <a:srgbClr val="1AA3AA"/>
          </a:solidFill>
          <a:ln w="9525">
            <a:noFill/>
            <a:miter lim="800000"/>
          </a:ln>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38" name="文本框 37"/>
          <p:cNvSpPr txBox="1"/>
          <p:nvPr>
            <p:custDataLst>
              <p:tags r:id="rId15"/>
            </p:custDataLst>
          </p:nvPr>
        </p:nvSpPr>
        <p:spPr>
          <a:xfrm>
            <a:off x="5210655" y="3602227"/>
            <a:ext cx="286670" cy="310088"/>
          </a:xfrm>
          <a:prstGeom prst="rect">
            <a:avLst/>
          </a:prstGeom>
        </p:spPr>
        <p:txBody>
          <a:bodyPr wrap="none" lIns="0" tIns="0" rIns="0" bIns="0" anchor="b">
            <a:normAutofit/>
          </a:bodyPr>
          <a:p>
            <a:pPr marL="0" marR="0" lvl="0" indent="0" defTabSz="914400" eaLnBrk="1" fontAlgn="auto" latinLnBrk="0" hangingPunct="1">
              <a:lnSpc>
                <a:spcPct val="120000"/>
              </a:lnSpc>
              <a:spcBef>
                <a:spcPct val="0"/>
              </a:spcBef>
              <a:buClrTx/>
              <a:buSzTx/>
              <a:buFont typeface="Arial" panose="020B0604020202020204" pitchFamily="34" charset="0"/>
              <a:buNone/>
              <a:defRPr/>
            </a:pPr>
            <a:r>
              <a:rPr lang="en-US" sz="16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03</a:t>
            </a:r>
            <a:endParaRPr lang="en-US" sz="16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4" name="任意多边形 33"/>
          <p:cNvSpPr/>
          <p:nvPr>
            <p:custDataLst>
              <p:tags r:id="rId16"/>
            </p:custDataLst>
          </p:nvPr>
        </p:nvSpPr>
        <p:spPr bwMode="auto">
          <a:xfrm rot="707884">
            <a:off x="4758924" y="1770074"/>
            <a:ext cx="209093" cy="209092"/>
          </a:xfrm>
          <a:custGeom>
            <a:avLst/>
            <a:gdLst/>
            <a:ahLst/>
            <a:cxnLst>
              <a:cxn ang="0">
                <a:pos x="61" y="31"/>
              </a:cxn>
              <a:cxn ang="0">
                <a:pos x="31" y="61"/>
              </a:cxn>
              <a:cxn ang="0">
                <a:pos x="0" y="31"/>
              </a:cxn>
              <a:cxn ang="0">
                <a:pos x="31" y="0"/>
              </a:cxn>
              <a:cxn ang="0">
                <a:pos x="61" y="31"/>
              </a:cxn>
              <a:cxn ang="0">
                <a:pos x="61" y="31"/>
              </a:cxn>
              <a:cxn ang="0">
                <a:pos x="61" y="31"/>
              </a:cxn>
            </a:cxnLst>
            <a:rect l="0" t="0" r="r" b="b"/>
            <a:pathLst>
              <a:path w="61" h="61">
                <a:moveTo>
                  <a:pt x="61" y="31"/>
                </a:moveTo>
                <a:cubicBezTo>
                  <a:pt x="61" y="48"/>
                  <a:pt x="48" y="61"/>
                  <a:pt x="31" y="61"/>
                </a:cubicBezTo>
                <a:cubicBezTo>
                  <a:pt x="14" y="61"/>
                  <a:pt x="0" y="48"/>
                  <a:pt x="0" y="31"/>
                </a:cubicBezTo>
                <a:cubicBezTo>
                  <a:pt x="0" y="14"/>
                  <a:pt x="14" y="0"/>
                  <a:pt x="31" y="0"/>
                </a:cubicBezTo>
                <a:cubicBezTo>
                  <a:pt x="48" y="0"/>
                  <a:pt x="61" y="14"/>
                  <a:pt x="61" y="31"/>
                </a:cubicBezTo>
                <a:close/>
                <a:moveTo>
                  <a:pt x="61" y="31"/>
                </a:moveTo>
                <a:cubicBezTo>
                  <a:pt x="61" y="31"/>
                  <a:pt x="61" y="31"/>
                  <a:pt x="61" y="31"/>
                </a:cubicBezTo>
              </a:path>
            </a:pathLst>
          </a:custGeom>
          <a:solidFill>
            <a:srgbClr val="000000">
              <a:lumMod val="75000"/>
              <a:lumOff val="25000"/>
            </a:srgbClr>
          </a:solidFill>
          <a:ln w="12700">
            <a:noFill/>
            <a:round/>
          </a:ln>
        </p:spPr>
        <p:txBody>
          <a:bodyPr anchor="ctr"/>
          <a:p>
            <a:pPr algn="ctr">
              <a:lnSpc>
                <a:spcPct val="120000"/>
              </a:lnSpc>
            </a:pPr>
            <a:endParaRPr dirty="0">
              <a:latin typeface="Arial" panose="020B0604020202020204" pitchFamily="34" charset="0"/>
              <a:ea typeface="微软雅黑" panose="020B0503020204020204" pitchFamily="34" charset="-122"/>
              <a:sym typeface="Arial" panose="020B0604020202020204" pitchFamily="34" charset="0"/>
            </a:endParaRPr>
          </a:p>
        </p:txBody>
      </p:sp>
      <p:sp>
        <p:nvSpPr>
          <p:cNvPr id="35" name="任意多边形 34"/>
          <p:cNvSpPr/>
          <p:nvPr>
            <p:custDataLst>
              <p:tags r:id="rId17"/>
            </p:custDataLst>
          </p:nvPr>
        </p:nvSpPr>
        <p:spPr bwMode="auto">
          <a:xfrm rot="707884">
            <a:off x="4360688" y="1875339"/>
            <a:ext cx="996769" cy="965262"/>
          </a:xfrm>
          <a:custGeom>
            <a:avLst/>
            <a:gdLst/>
            <a:ahLst/>
            <a:cxnLst>
              <a:cxn ang="0">
                <a:pos x="287" y="194"/>
              </a:cxn>
              <a:cxn ang="0">
                <a:pos x="218" y="136"/>
              </a:cxn>
              <a:cxn ang="0">
                <a:pos x="171" y="43"/>
              </a:cxn>
              <a:cxn ang="0">
                <a:pos x="123" y="43"/>
              </a:cxn>
              <a:cxn ang="0">
                <a:pos x="121" y="46"/>
              </a:cxn>
              <a:cxn ang="0">
                <a:pos x="32" y="8"/>
              </a:cxn>
              <a:cxn ang="0">
                <a:pos x="22" y="43"/>
              </a:cxn>
              <a:cxn ang="0">
                <a:pos x="121" y="89"/>
              </a:cxn>
              <a:cxn ang="0">
                <a:pos x="124" y="91"/>
              </a:cxn>
              <a:cxn ang="0">
                <a:pos x="151" y="145"/>
              </a:cxn>
              <a:cxn ang="0">
                <a:pos x="152" y="155"/>
              </a:cxn>
              <a:cxn ang="0">
                <a:pos x="144" y="189"/>
              </a:cxn>
              <a:cxn ang="0">
                <a:pos x="115" y="153"/>
              </a:cxn>
              <a:cxn ang="0">
                <a:pos x="76" y="176"/>
              </a:cxn>
              <a:cxn ang="0">
                <a:pos x="137" y="245"/>
              </a:cxn>
              <a:cxn ang="0">
                <a:pos x="173" y="241"/>
              </a:cxn>
              <a:cxn ang="0">
                <a:pos x="193" y="176"/>
              </a:cxn>
              <a:cxn ang="0">
                <a:pos x="198" y="175"/>
              </a:cxn>
              <a:cxn ang="0">
                <a:pos x="203" y="178"/>
              </a:cxn>
              <a:cxn ang="0">
                <a:pos x="239" y="204"/>
              </a:cxn>
              <a:cxn ang="0">
                <a:pos x="203" y="231"/>
              </a:cxn>
              <a:cxn ang="0">
                <a:pos x="226" y="270"/>
              </a:cxn>
              <a:cxn ang="0">
                <a:pos x="283" y="221"/>
              </a:cxn>
              <a:cxn ang="0">
                <a:pos x="287" y="194"/>
              </a:cxn>
              <a:cxn ang="0">
                <a:pos x="287" y="194"/>
              </a:cxn>
              <a:cxn ang="0">
                <a:pos x="287" y="194"/>
              </a:cxn>
            </a:cxnLst>
            <a:rect l="0" t="0" r="r" b="b"/>
            <a:pathLst>
              <a:path w="292" h="283">
                <a:moveTo>
                  <a:pt x="287" y="194"/>
                </a:moveTo>
                <a:cubicBezTo>
                  <a:pt x="271" y="167"/>
                  <a:pt x="247" y="148"/>
                  <a:pt x="218" y="136"/>
                </a:cubicBezTo>
                <a:cubicBezTo>
                  <a:pt x="217" y="100"/>
                  <a:pt x="199" y="66"/>
                  <a:pt x="171" y="43"/>
                </a:cubicBezTo>
                <a:cubicBezTo>
                  <a:pt x="157" y="32"/>
                  <a:pt x="137" y="29"/>
                  <a:pt x="123" y="43"/>
                </a:cubicBezTo>
                <a:cubicBezTo>
                  <a:pt x="122" y="44"/>
                  <a:pt x="122" y="45"/>
                  <a:pt x="121" y="46"/>
                </a:cubicBezTo>
                <a:cubicBezTo>
                  <a:pt x="92" y="30"/>
                  <a:pt x="61" y="18"/>
                  <a:pt x="32" y="8"/>
                </a:cubicBezTo>
                <a:cubicBezTo>
                  <a:pt x="10" y="0"/>
                  <a:pt x="0" y="35"/>
                  <a:pt x="22" y="43"/>
                </a:cubicBezTo>
                <a:cubicBezTo>
                  <a:pt x="55" y="54"/>
                  <a:pt x="91" y="68"/>
                  <a:pt x="121" y="89"/>
                </a:cubicBezTo>
                <a:cubicBezTo>
                  <a:pt x="122" y="90"/>
                  <a:pt x="123" y="91"/>
                  <a:pt x="124" y="91"/>
                </a:cubicBezTo>
                <a:cubicBezTo>
                  <a:pt x="141" y="105"/>
                  <a:pt x="152" y="122"/>
                  <a:pt x="151" y="145"/>
                </a:cubicBezTo>
                <a:cubicBezTo>
                  <a:pt x="151" y="148"/>
                  <a:pt x="151" y="152"/>
                  <a:pt x="152" y="155"/>
                </a:cubicBezTo>
                <a:cubicBezTo>
                  <a:pt x="150" y="166"/>
                  <a:pt x="148" y="178"/>
                  <a:pt x="144" y="189"/>
                </a:cubicBezTo>
                <a:cubicBezTo>
                  <a:pt x="133" y="178"/>
                  <a:pt x="124" y="167"/>
                  <a:pt x="115" y="153"/>
                </a:cubicBezTo>
                <a:cubicBezTo>
                  <a:pt x="100" y="129"/>
                  <a:pt x="61" y="152"/>
                  <a:pt x="76" y="176"/>
                </a:cubicBezTo>
                <a:cubicBezTo>
                  <a:pt x="93" y="202"/>
                  <a:pt x="115" y="224"/>
                  <a:pt x="137" y="245"/>
                </a:cubicBezTo>
                <a:cubicBezTo>
                  <a:pt x="147" y="254"/>
                  <a:pt x="167" y="255"/>
                  <a:pt x="173" y="241"/>
                </a:cubicBezTo>
                <a:cubicBezTo>
                  <a:pt x="182" y="220"/>
                  <a:pt x="189" y="198"/>
                  <a:pt x="193" y="176"/>
                </a:cubicBezTo>
                <a:cubicBezTo>
                  <a:pt x="195" y="176"/>
                  <a:pt x="196" y="176"/>
                  <a:pt x="198" y="175"/>
                </a:cubicBezTo>
                <a:cubicBezTo>
                  <a:pt x="199" y="176"/>
                  <a:pt x="201" y="177"/>
                  <a:pt x="203" y="178"/>
                </a:cubicBezTo>
                <a:cubicBezTo>
                  <a:pt x="217" y="183"/>
                  <a:pt x="229" y="192"/>
                  <a:pt x="239" y="204"/>
                </a:cubicBezTo>
                <a:cubicBezTo>
                  <a:pt x="228" y="215"/>
                  <a:pt x="217" y="224"/>
                  <a:pt x="203" y="231"/>
                </a:cubicBezTo>
                <a:cubicBezTo>
                  <a:pt x="178" y="244"/>
                  <a:pt x="200" y="283"/>
                  <a:pt x="226" y="270"/>
                </a:cubicBezTo>
                <a:cubicBezTo>
                  <a:pt x="249" y="259"/>
                  <a:pt x="267" y="241"/>
                  <a:pt x="283" y="221"/>
                </a:cubicBezTo>
                <a:cubicBezTo>
                  <a:pt x="290" y="214"/>
                  <a:pt x="292" y="204"/>
                  <a:pt x="287" y="194"/>
                </a:cubicBezTo>
                <a:close/>
                <a:moveTo>
                  <a:pt x="287" y="194"/>
                </a:moveTo>
                <a:cubicBezTo>
                  <a:pt x="287" y="194"/>
                  <a:pt x="287" y="194"/>
                  <a:pt x="287" y="194"/>
                </a:cubicBezTo>
              </a:path>
            </a:pathLst>
          </a:custGeom>
          <a:solidFill>
            <a:srgbClr val="000000">
              <a:lumMod val="75000"/>
              <a:lumOff val="25000"/>
            </a:srgbClr>
          </a:solidFill>
          <a:ln w="12700">
            <a:noFill/>
            <a:round/>
          </a:ln>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36" name="任意多边形 35"/>
          <p:cNvSpPr/>
          <p:nvPr>
            <p:custDataLst>
              <p:tags r:id="rId18"/>
            </p:custDataLst>
          </p:nvPr>
        </p:nvSpPr>
        <p:spPr bwMode="auto">
          <a:xfrm rot="707884">
            <a:off x="4794392" y="1573292"/>
            <a:ext cx="187610" cy="204796"/>
          </a:xfrm>
          <a:custGeom>
            <a:avLst/>
            <a:gdLst/>
            <a:ahLst/>
            <a:cxnLst>
              <a:cxn ang="0">
                <a:pos x="14" y="54"/>
              </a:cxn>
              <a:cxn ang="0">
                <a:pos x="27" y="49"/>
              </a:cxn>
              <a:cxn ang="0">
                <a:pos x="55" y="60"/>
              </a:cxn>
              <a:cxn ang="0">
                <a:pos x="42" y="22"/>
              </a:cxn>
              <a:cxn ang="0">
                <a:pos x="7" y="31"/>
              </a:cxn>
              <a:cxn ang="0">
                <a:pos x="14" y="54"/>
              </a:cxn>
              <a:cxn ang="0">
                <a:pos x="14" y="54"/>
              </a:cxn>
              <a:cxn ang="0">
                <a:pos x="14" y="54"/>
              </a:cxn>
            </a:cxnLst>
            <a:rect l="0" t="0" r="r" b="b"/>
            <a:pathLst>
              <a:path w="55" h="60">
                <a:moveTo>
                  <a:pt x="14" y="54"/>
                </a:moveTo>
                <a:cubicBezTo>
                  <a:pt x="18" y="52"/>
                  <a:pt x="23" y="49"/>
                  <a:pt x="27" y="49"/>
                </a:cubicBezTo>
                <a:cubicBezTo>
                  <a:pt x="38" y="49"/>
                  <a:pt x="48" y="53"/>
                  <a:pt x="55" y="60"/>
                </a:cubicBezTo>
                <a:cubicBezTo>
                  <a:pt x="50" y="48"/>
                  <a:pt x="46" y="35"/>
                  <a:pt x="42" y="22"/>
                </a:cubicBezTo>
                <a:cubicBezTo>
                  <a:pt x="35" y="0"/>
                  <a:pt x="0" y="9"/>
                  <a:pt x="7" y="31"/>
                </a:cubicBezTo>
                <a:cubicBezTo>
                  <a:pt x="9" y="38"/>
                  <a:pt x="11" y="47"/>
                  <a:pt x="14" y="54"/>
                </a:cubicBezTo>
                <a:close/>
                <a:moveTo>
                  <a:pt x="14" y="54"/>
                </a:moveTo>
                <a:cubicBezTo>
                  <a:pt x="14" y="54"/>
                  <a:pt x="14" y="54"/>
                  <a:pt x="14" y="54"/>
                </a:cubicBezTo>
              </a:path>
            </a:pathLst>
          </a:custGeom>
          <a:solidFill>
            <a:srgbClr val="000000">
              <a:lumMod val="75000"/>
              <a:lumOff val="25000"/>
            </a:srgbClr>
          </a:solidFill>
          <a:ln w="12700">
            <a:noFill/>
            <a:round/>
          </a:ln>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33" name="任意多边形 32"/>
          <p:cNvSpPr/>
          <p:nvPr>
            <p:custDataLst>
              <p:tags r:id="rId19"/>
            </p:custDataLst>
          </p:nvPr>
        </p:nvSpPr>
        <p:spPr bwMode="auto">
          <a:xfrm rot="18520286" flipH="1">
            <a:off x="4641623" y="1252943"/>
            <a:ext cx="441031" cy="531024"/>
          </a:xfrm>
          <a:custGeom>
            <a:avLst/>
            <a:gdLst/>
            <a:ahLst/>
            <a:cxnLst>
              <a:cxn ang="0">
                <a:pos x="328" y="0"/>
              </a:cxn>
              <a:cxn ang="0">
                <a:pos x="271" y="33"/>
              </a:cxn>
              <a:cxn ang="0">
                <a:pos x="122" y="33"/>
              </a:cxn>
              <a:cxn ang="0">
                <a:pos x="66" y="0"/>
              </a:cxn>
              <a:cxn ang="0">
                <a:pos x="0" y="66"/>
              </a:cxn>
              <a:cxn ang="0">
                <a:pos x="73" y="181"/>
              </a:cxn>
              <a:cxn ang="0">
                <a:pos x="116" y="222"/>
              </a:cxn>
              <a:cxn ang="0">
                <a:pos x="163" y="298"/>
              </a:cxn>
              <a:cxn ang="0">
                <a:pos x="97" y="474"/>
              </a:cxn>
              <a:cxn ang="0">
                <a:pos x="295" y="474"/>
              </a:cxn>
              <a:cxn ang="0">
                <a:pos x="226" y="301"/>
              </a:cxn>
              <a:cxn ang="0">
                <a:pos x="278" y="222"/>
              </a:cxn>
              <a:cxn ang="0">
                <a:pos x="321" y="181"/>
              </a:cxn>
              <a:cxn ang="0">
                <a:pos x="394" y="66"/>
              </a:cxn>
              <a:cxn ang="0">
                <a:pos x="328" y="0"/>
              </a:cxn>
              <a:cxn ang="0">
                <a:pos x="156" y="126"/>
              </a:cxn>
              <a:cxn ang="0">
                <a:pos x="187" y="99"/>
              </a:cxn>
              <a:cxn ang="0">
                <a:pos x="213" y="99"/>
              </a:cxn>
              <a:cxn ang="0">
                <a:pos x="213" y="213"/>
              </a:cxn>
              <a:cxn ang="0">
                <a:pos x="180" y="213"/>
              </a:cxn>
              <a:cxn ang="0">
                <a:pos x="180" y="148"/>
              </a:cxn>
              <a:cxn ang="0">
                <a:pos x="156" y="148"/>
              </a:cxn>
              <a:cxn ang="0">
                <a:pos x="156" y="126"/>
              </a:cxn>
              <a:cxn ang="0">
                <a:pos x="94" y="156"/>
              </a:cxn>
              <a:cxn ang="0">
                <a:pos x="33" y="66"/>
              </a:cxn>
              <a:cxn ang="0">
                <a:pos x="66" y="33"/>
              </a:cxn>
              <a:cxn ang="0">
                <a:pos x="82" y="37"/>
              </a:cxn>
              <a:cxn ang="0">
                <a:pos x="96" y="158"/>
              </a:cxn>
              <a:cxn ang="0">
                <a:pos x="94" y="156"/>
              </a:cxn>
              <a:cxn ang="0">
                <a:pos x="299" y="156"/>
              </a:cxn>
              <a:cxn ang="0">
                <a:pos x="297" y="158"/>
              </a:cxn>
              <a:cxn ang="0">
                <a:pos x="312" y="37"/>
              </a:cxn>
              <a:cxn ang="0">
                <a:pos x="328" y="33"/>
              </a:cxn>
              <a:cxn ang="0">
                <a:pos x="361" y="66"/>
              </a:cxn>
              <a:cxn ang="0">
                <a:pos x="299" y="156"/>
              </a:cxn>
              <a:cxn ang="0">
                <a:pos x="299" y="156"/>
              </a:cxn>
              <a:cxn ang="0">
                <a:pos x="299" y="156"/>
              </a:cxn>
            </a:cxnLst>
            <a:rect l="0" t="0" r="r" b="b"/>
            <a:pathLst>
              <a:path w="394" h="474">
                <a:moveTo>
                  <a:pt x="328" y="0"/>
                </a:moveTo>
                <a:cubicBezTo>
                  <a:pt x="303" y="0"/>
                  <a:pt x="282" y="13"/>
                  <a:pt x="271" y="33"/>
                </a:cubicBezTo>
                <a:cubicBezTo>
                  <a:pt x="122" y="33"/>
                  <a:pt x="122" y="33"/>
                  <a:pt x="122" y="33"/>
                </a:cubicBezTo>
                <a:cubicBezTo>
                  <a:pt x="111" y="13"/>
                  <a:pt x="90" y="0"/>
                  <a:pt x="66" y="0"/>
                </a:cubicBezTo>
                <a:cubicBezTo>
                  <a:pt x="29" y="0"/>
                  <a:pt x="0" y="29"/>
                  <a:pt x="0" y="66"/>
                </a:cubicBezTo>
                <a:cubicBezTo>
                  <a:pt x="0" y="119"/>
                  <a:pt x="37" y="151"/>
                  <a:pt x="73" y="181"/>
                </a:cubicBezTo>
                <a:cubicBezTo>
                  <a:pt x="89" y="195"/>
                  <a:pt x="104" y="208"/>
                  <a:pt x="116" y="222"/>
                </a:cubicBezTo>
                <a:cubicBezTo>
                  <a:pt x="129" y="255"/>
                  <a:pt x="145" y="282"/>
                  <a:pt x="163" y="298"/>
                </a:cubicBezTo>
                <a:cubicBezTo>
                  <a:pt x="214" y="353"/>
                  <a:pt x="97" y="425"/>
                  <a:pt x="97" y="474"/>
                </a:cubicBezTo>
                <a:cubicBezTo>
                  <a:pt x="295" y="474"/>
                  <a:pt x="295" y="474"/>
                  <a:pt x="295" y="474"/>
                </a:cubicBezTo>
                <a:cubicBezTo>
                  <a:pt x="295" y="426"/>
                  <a:pt x="183" y="352"/>
                  <a:pt x="226" y="301"/>
                </a:cubicBezTo>
                <a:cubicBezTo>
                  <a:pt x="246" y="286"/>
                  <a:pt x="264" y="258"/>
                  <a:pt x="278" y="222"/>
                </a:cubicBezTo>
                <a:cubicBezTo>
                  <a:pt x="290" y="208"/>
                  <a:pt x="305" y="195"/>
                  <a:pt x="321" y="181"/>
                </a:cubicBezTo>
                <a:cubicBezTo>
                  <a:pt x="356" y="151"/>
                  <a:pt x="394" y="119"/>
                  <a:pt x="394" y="66"/>
                </a:cubicBezTo>
                <a:cubicBezTo>
                  <a:pt x="394" y="29"/>
                  <a:pt x="365" y="0"/>
                  <a:pt x="328" y="0"/>
                </a:cubicBezTo>
                <a:close/>
                <a:moveTo>
                  <a:pt x="156" y="126"/>
                </a:moveTo>
                <a:cubicBezTo>
                  <a:pt x="175" y="126"/>
                  <a:pt x="185" y="107"/>
                  <a:pt x="187" y="99"/>
                </a:cubicBezTo>
                <a:cubicBezTo>
                  <a:pt x="213" y="99"/>
                  <a:pt x="213" y="99"/>
                  <a:pt x="213" y="99"/>
                </a:cubicBezTo>
                <a:cubicBezTo>
                  <a:pt x="213" y="213"/>
                  <a:pt x="213" y="213"/>
                  <a:pt x="213" y="213"/>
                </a:cubicBezTo>
                <a:cubicBezTo>
                  <a:pt x="180" y="213"/>
                  <a:pt x="180" y="213"/>
                  <a:pt x="180" y="213"/>
                </a:cubicBezTo>
                <a:cubicBezTo>
                  <a:pt x="180" y="148"/>
                  <a:pt x="180" y="148"/>
                  <a:pt x="180" y="148"/>
                </a:cubicBezTo>
                <a:cubicBezTo>
                  <a:pt x="156" y="148"/>
                  <a:pt x="156" y="148"/>
                  <a:pt x="156" y="148"/>
                </a:cubicBezTo>
                <a:lnTo>
                  <a:pt x="156" y="126"/>
                </a:lnTo>
                <a:close/>
                <a:moveTo>
                  <a:pt x="94" y="156"/>
                </a:moveTo>
                <a:cubicBezTo>
                  <a:pt x="61" y="128"/>
                  <a:pt x="33" y="104"/>
                  <a:pt x="33" y="66"/>
                </a:cubicBezTo>
                <a:cubicBezTo>
                  <a:pt x="33" y="47"/>
                  <a:pt x="47" y="33"/>
                  <a:pt x="66" y="33"/>
                </a:cubicBezTo>
                <a:cubicBezTo>
                  <a:pt x="72" y="33"/>
                  <a:pt x="77" y="35"/>
                  <a:pt x="82" y="37"/>
                </a:cubicBezTo>
                <a:cubicBezTo>
                  <a:pt x="82" y="78"/>
                  <a:pt x="88" y="120"/>
                  <a:pt x="96" y="158"/>
                </a:cubicBezTo>
                <a:cubicBezTo>
                  <a:pt x="96" y="157"/>
                  <a:pt x="95" y="157"/>
                  <a:pt x="94" y="156"/>
                </a:cubicBezTo>
                <a:close/>
                <a:moveTo>
                  <a:pt x="299" y="156"/>
                </a:moveTo>
                <a:cubicBezTo>
                  <a:pt x="299" y="157"/>
                  <a:pt x="298" y="157"/>
                  <a:pt x="297" y="158"/>
                </a:cubicBezTo>
                <a:cubicBezTo>
                  <a:pt x="306" y="120"/>
                  <a:pt x="311" y="78"/>
                  <a:pt x="312" y="37"/>
                </a:cubicBezTo>
                <a:cubicBezTo>
                  <a:pt x="316" y="35"/>
                  <a:pt x="322" y="33"/>
                  <a:pt x="328" y="33"/>
                </a:cubicBezTo>
                <a:cubicBezTo>
                  <a:pt x="347" y="33"/>
                  <a:pt x="361" y="47"/>
                  <a:pt x="361" y="66"/>
                </a:cubicBezTo>
                <a:cubicBezTo>
                  <a:pt x="361" y="104"/>
                  <a:pt x="332" y="128"/>
                  <a:pt x="299" y="156"/>
                </a:cubicBezTo>
                <a:close/>
                <a:moveTo>
                  <a:pt x="299" y="156"/>
                </a:moveTo>
                <a:cubicBezTo>
                  <a:pt x="299" y="156"/>
                  <a:pt x="299" y="156"/>
                  <a:pt x="299" y="156"/>
                </a:cubicBezTo>
              </a:path>
            </a:pathLst>
          </a:custGeom>
          <a:solidFill>
            <a:srgbClr val="000000">
              <a:lumMod val="75000"/>
              <a:lumOff val="25000"/>
            </a:srgbClr>
          </a:solidFill>
          <a:ln w="9525">
            <a:noFill/>
            <a:round/>
          </a:ln>
        </p:spPr>
        <p:txBody>
          <a:bodyPr anchor="ctr"/>
          <a:p>
            <a:pPr algn="ctr">
              <a:lnSpc>
                <a:spcPct val="120000"/>
              </a:lnSpc>
            </a:pPr>
            <a:endParaRPr>
              <a:latin typeface="Arial" panose="020B0604020202020204" pitchFamily="34" charset="0"/>
              <a:ea typeface="微软雅黑" panose="020B0503020204020204" pitchFamily="34" charset="-122"/>
              <a:sym typeface="Arial" panose="020B0604020202020204" pitchFamily="34" charset="0"/>
            </a:endParaRPr>
          </a:p>
        </p:txBody>
      </p:sp>
      <p:sp>
        <p:nvSpPr>
          <p:cNvPr id="4" name="文本框 3"/>
          <p:cNvSpPr txBox="1"/>
          <p:nvPr/>
        </p:nvSpPr>
        <p:spPr>
          <a:xfrm>
            <a:off x="6722745" y="1917700"/>
            <a:ext cx="4471035" cy="368300"/>
          </a:xfrm>
          <a:prstGeom prst="rect">
            <a:avLst/>
          </a:prstGeom>
          <a:noFill/>
        </p:spPr>
        <p:txBody>
          <a:bodyPr wrap="square" rtlCol="0">
            <a:spAutoFit/>
          </a:bodyPr>
          <a:p>
            <a:endParaRPr lang="zh-CN" altLang="en-US"/>
          </a:p>
        </p:txBody>
      </p:sp>
      <p:sp>
        <p:nvSpPr>
          <p:cNvPr id="7" name="文本框 6"/>
          <p:cNvSpPr txBox="1"/>
          <p:nvPr/>
        </p:nvSpPr>
        <p:spPr>
          <a:xfrm>
            <a:off x="6513195" y="2078355"/>
            <a:ext cx="5292090" cy="1476375"/>
          </a:xfrm>
          <a:prstGeom prst="rect">
            <a:avLst/>
          </a:prstGeom>
          <a:noFill/>
        </p:spPr>
        <p:txBody>
          <a:bodyPr wrap="square" rtlCol="0">
            <a:spAutoFit/>
          </a:bodyPr>
          <a:p>
            <a:pPr>
              <a:lnSpc>
                <a:spcPct val="250000"/>
              </a:lnSpc>
            </a:pPr>
            <a:r>
              <a:rPr lang="en-US" altLang="zh-CN" sz="3600"/>
              <a:t>PDCA</a:t>
            </a:r>
            <a:r>
              <a:rPr lang="zh-CN" altLang="en-US" sz="3600"/>
              <a:t>循环，持续改进！</a:t>
            </a:r>
            <a:endParaRPr lang="zh-CN" altLang="en-US" sz="3600"/>
          </a:p>
        </p:txBody>
      </p:sp>
    </p:spTree>
    <p:custDataLst>
      <p:tags r:id="rId20"/>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en-US" altLang="zh-CN" dirty="0"/>
              <a:t>THANKS</a:t>
            </a:r>
            <a:endParaRPr lang="en-US" altLang="zh-CN" dirty="0"/>
          </a:p>
        </p:txBody>
      </p:sp>
    </p:spTree>
    <p:custDataLst>
      <p:tags r:id="rId2"/>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6054725" y="793750"/>
            <a:ext cx="5398135" cy="5611495"/>
          </a:xfrm>
          <a:prstGeom prst="rect">
            <a:avLst/>
          </a:prstGeom>
          <a:effectLst>
            <a:innerShdw blurRad="63500" dist="50800" dir="18900000">
              <a:prstClr val="black">
                <a:alpha val="50000"/>
              </a:prstClr>
            </a:innerShdw>
          </a:effectLst>
        </p:spPr>
      </p:pic>
      <p:grpSp>
        <p:nvGrpSpPr>
          <p:cNvPr id="50" name="组合 49"/>
          <p:cNvGrpSpPr/>
          <p:nvPr>
            <p:custDataLst>
              <p:tags r:id="rId2"/>
            </p:custDataLst>
          </p:nvPr>
        </p:nvGrpSpPr>
        <p:grpSpPr>
          <a:xfrm flipH="1" flipV="1">
            <a:off x="-635" y="6219825"/>
            <a:ext cx="12192635" cy="640080"/>
            <a:chOff x="-1" y="0"/>
            <a:chExt cx="19201" cy="1008"/>
          </a:xfrm>
        </p:grpSpPr>
        <p:sp>
          <p:nvSpPr>
            <p:cNvPr id="51" name="任意多边形: 形状 7"/>
            <p:cNvSpPr/>
            <p:nvPr>
              <p:custDataLst>
                <p:tags r:id="rId3"/>
              </p:custDataLst>
            </p:nvPr>
          </p:nvSpPr>
          <p:spPr>
            <a:xfrm rot="10800000">
              <a:off x="896" y="0"/>
              <a:ext cx="18304" cy="716"/>
            </a:xfrm>
            <a:custGeom>
              <a:avLst/>
              <a:gdLst>
                <a:gd name="connsiteX0" fmla="*/ 7843520 w 7843519"/>
                <a:gd name="connsiteY0" fmla="*/ 1186815 h 1186815"/>
                <a:gd name="connsiteX1" fmla="*/ 0 w 7843519"/>
                <a:gd name="connsiteY1" fmla="*/ 1186815 h 1186815"/>
                <a:gd name="connsiteX2" fmla="*/ 0 w 7843519"/>
                <a:gd name="connsiteY2" fmla="*/ 0 h 1186815"/>
              </a:gdLst>
              <a:ahLst/>
              <a:cxnLst>
                <a:cxn ang="0">
                  <a:pos x="connsiteX0" y="connsiteY0"/>
                </a:cxn>
                <a:cxn ang="0">
                  <a:pos x="connsiteX1" y="connsiteY1"/>
                </a:cxn>
                <a:cxn ang="0">
                  <a:pos x="connsiteX2" y="connsiteY2"/>
                </a:cxn>
              </a:cxnLst>
              <a:rect l="l" t="t" r="r" b="b"/>
              <a:pathLst>
                <a:path w="7843519" h="1186815">
                  <a:moveTo>
                    <a:pt x="7843520" y="1186815"/>
                  </a:moveTo>
                  <a:lnTo>
                    <a:pt x="0" y="1186815"/>
                  </a:lnTo>
                  <a:lnTo>
                    <a:pt x="0" y="0"/>
                  </a:lnTo>
                  <a:close/>
                </a:path>
              </a:pathLst>
            </a:custGeom>
            <a:solidFill>
              <a:schemeClr val="accent1"/>
            </a:solidFill>
            <a:ln w="6350" cap="flat">
              <a:noFill/>
              <a:prstDash val="solid"/>
              <a:miter/>
            </a:ln>
          </p:spPr>
          <p:txBody>
            <a:bodyPr rtlCol="0" anchor="ctr"/>
            <a:lstStyle/>
            <a:p>
              <a:endParaRPr lang="zh-CN" altLang="en-US"/>
            </a:p>
          </p:txBody>
        </p:sp>
        <p:grpSp>
          <p:nvGrpSpPr>
            <p:cNvPr id="52" name="组合 51"/>
            <p:cNvGrpSpPr/>
            <p:nvPr/>
          </p:nvGrpSpPr>
          <p:grpSpPr>
            <a:xfrm rot="10800000">
              <a:off x="-1" y="0"/>
              <a:ext cx="6718" cy="1008"/>
              <a:chOff x="6681" y="8932"/>
              <a:chExt cx="12521" cy="1880"/>
            </a:xfrm>
          </p:grpSpPr>
          <p:sp>
            <p:nvSpPr>
              <p:cNvPr id="53" name="任意多边形: 形状 3"/>
              <p:cNvSpPr/>
              <p:nvPr>
                <p:custDataLst>
                  <p:tags r:id="rId4"/>
                </p:custDataLst>
              </p:nvPr>
            </p:nvSpPr>
            <p:spPr>
              <a:xfrm>
                <a:off x="6681" y="8932"/>
                <a:ext cx="12521" cy="188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54" name="任意多边形: 形状 4"/>
              <p:cNvSpPr/>
              <p:nvPr>
                <p:custDataLst>
                  <p:tags r:id="rId5"/>
                </p:custDataLst>
              </p:nvPr>
            </p:nvSpPr>
            <p:spPr>
              <a:xfrm>
                <a:off x="7765" y="9076"/>
                <a:ext cx="11435" cy="1724"/>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grpSp>
      </p:grpSp>
      <p:sp>
        <p:nvSpPr>
          <p:cNvPr id="8" name="TextBox 7"/>
          <p:cNvSpPr txBox="1"/>
          <p:nvPr/>
        </p:nvSpPr>
        <p:spPr>
          <a:xfrm>
            <a:off x="1003300" y="1094740"/>
            <a:ext cx="4218305" cy="4187825"/>
          </a:xfrm>
          <a:prstGeom prst="rect">
            <a:avLst/>
          </a:prstGeom>
          <a:noFill/>
        </p:spPr>
        <p:txBody>
          <a:bodyPr wrap="square" rtlCol="0">
            <a:spAutoFit/>
          </a:bodyPr>
          <a:p>
            <a:pPr algn="just">
              <a:lnSpc>
                <a:spcPct val="180000"/>
              </a:lnSpc>
            </a:pPr>
            <a:r>
              <a:rPr lang="en-US" altLang="zh-CN" dirty="0" smtClean="0"/>
              <a:t>       </a:t>
            </a:r>
            <a:r>
              <a:rPr lang="en-US" altLang="zh-CN" sz="2000" dirty="0" smtClean="0"/>
              <a:t> </a:t>
            </a:r>
            <a:r>
              <a:rPr lang="en-US" altLang="zh-CN" sz="2800" dirty="0" smtClean="0"/>
              <a:t> </a:t>
            </a:r>
            <a:r>
              <a:rPr lang="en-US" altLang="zh-CN" sz="2400" dirty="0" smtClean="0"/>
              <a:t> </a:t>
            </a:r>
            <a:r>
              <a:rPr lang="en-US" altLang="zh-CN" sz="2400" b="1" dirty="0" smtClean="0">
                <a:latin typeface="微软雅黑" panose="020B0503020204020204" pitchFamily="34" charset="-122"/>
                <a:ea typeface="微软雅黑" panose="020B0503020204020204" pitchFamily="34" charset="-122"/>
                <a:cs typeface="微软雅黑" panose="020B0503020204020204" pitchFamily="34" charset="-122"/>
              </a:rPr>
              <a:t>2019</a:t>
            </a:r>
            <a:r>
              <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2400" b="1" dirty="0" smtClean="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2400" b="1" dirty="0" smtClean="0">
                <a:latin typeface="微软雅黑" panose="020B0503020204020204" pitchFamily="34" charset="-122"/>
                <a:ea typeface="微软雅黑" panose="020B0503020204020204" pitchFamily="34" charset="-122"/>
                <a:cs typeface="微软雅黑" panose="020B0503020204020204" pitchFamily="34" charset="-122"/>
              </a:rPr>
              <a:t>16</a:t>
            </a:r>
            <a:r>
              <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rPr>
              <a:t>日，国务院办公厅印</a:t>
            </a:r>
            <a:r>
              <a:rPr sz="2400" b="1" dirty="0" smtClean="0">
                <a:latin typeface="微软雅黑" panose="020B0503020204020204" pitchFamily="34" charset="-122"/>
                <a:ea typeface="微软雅黑" panose="020B0503020204020204" pitchFamily="34" charset="-122"/>
              </a:rPr>
              <a:t>发[2019]4号文件《</a:t>
            </a:r>
            <a:r>
              <a:rPr sz="2400" b="1" dirty="0" smtClean="0">
                <a:solidFill>
                  <a:schemeClr val="tx1"/>
                </a:solidFill>
                <a:latin typeface="微软雅黑" panose="020B0503020204020204" pitchFamily="34" charset="-122"/>
                <a:ea typeface="微软雅黑" panose="020B0503020204020204" pitchFamily="34" charset="-122"/>
              </a:rPr>
              <a:t>国务院办公厅</a:t>
            </a:r>
            <a:r>
              <a:rPr sz="2400" b="1" dirty="0" smtClean="0">
                <a:latin typeface="微软雅黑" panose="020B0503020204020204" pitchFamily="34" charset="-122"/>
                <a:ea typeface="微软雅黑" panose="020B0503020204020204" pitchFamily="34" charset="-122"/>
              </a:rPr>
              <a:t>关于加强三级公立医院绩效考核工作的意见》</a:t>
            </a:r>
            <a:r>
              <a:rPr lang="zh-CN" sz="2400" b="1" dirty="0" smtClean="0">
                <a:latin typeface="微软雅黑" panose="020B0503020204020204" pitchFamily="34" charset="-122"/>
                <a:ea typeface="微软雅黑" panose="020B0503020204020204" pitchFamily="34" charset="-122"/>
              </a:rPr>
              <a:t>，对医院开展绩效考核工作提出了具体要求。</a:t>
            </a:r>
            <a:endParaRPr lang="zh-CN" sz="2400" b="1" dirty="0" smtClean="0">
              <a:latin typeface="微软雅黑" panose="020B0503020204020204" pitchFamily="34" charset="-122"/>
              <a:ea typeface="微软雅黑" panose="020B0503020204020204" pitchFamily="34" charset="-122"/>
            </a:endParaRPr>
          </a:p>
        </p:txBody>
      </p:sp>
      <p:pic>
        <p:nvPicPr>
          <p:cNvPr id="5" name="Picture 3" descr="C:\Users\Administrator\Desktop\222.png222"/>
          <p:cNvPicPr>
            <a:picLocks noChangeAspect="1" noChangeArrowheads="1"/>
          </p:cNvPicPr>
          <p:nvPr/>
        </p:nvPicPr>
        <p:blipFill>
          <a:blip r:embed="rId6"/>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Tree>
    <p:custDataLst>
      <p:tags r:id="rId7"/>
    </p:custData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6676390" y="874395"/>
            <a:ext cx="5109845" cy="5520690"/>
          </a:xfrm>
          <a:prstGeom prst="rect">
            <a:avLst/>
          </a:prstGeom>
          <a:effectLst>
            <a:innerShdw blurRad="63500" dist="50800" dir="18900000">
              <a:prstClr val="black">
                <a:alpha val="50000"/>
              </a:prstClr>
            </a:innerShdw>
          </a:effectLst>
        </p:spPr>
      </p:pic>
      <p:grpSp>
        <p:nvGrpSpPr>
          <p:cNvPr id="50" name="组合 49"/>
          <p:cNvGrpSpPr/>
          <p:nvPr>
            <p:custDataLst>
              <p:tags r:id="rId2"/>
            </p:custDataLst>
          </p:nvPr>
        </p:nvGrpSpPr>
        <p:grpSpPr>
          <a:xfrm flipH="1" flipV="1">
            <a:off x="-635" y="6219825"/>
            <a:ext cx="12192635" cy="640080"/>
            <a:chOff x="-1" y="0"/>
            <a:chExt cx="19201" cy="1008"/>
          </a:xfrm>
        </p:grpSpPr>
        <p:sp>
          <p:nvSpPr>
            <p:cNvPr id="51" name="任意多边形: 形状 7"/>
            <p:cNvSpPr/>
            <p:nvPr>
              <p:custDataLst>
                <p:tags r:id="rId3"/>
              </p:custDataLst>
            </p:nvPr>
          </p:nvSpPr>
          <p:spPr>
            <a:xfrm rot="10800000">
              <a:off x="896" y="0"/>
              <a:ext cx="18304" cy="716"/>
            </a:xfrm>
            <a:custGeom>
              <a:avLst/>
              <a:gdLst>
                <a:gd name="connsiteX0" fmla="*/ 7843520 w 7843519"/>
                <a:gd name="connsiteY0" fmla="*/ 1186815 h 1186815"/>
                <a:gd name="connsiteX1" fmla="*/ 0 w 7843519"/>
                <a:gd name="connsiteY1" fmla="*/ 1186815 h 1186815"/>
                <a:gd name="connsiteX2" fmla="*/ 0 w 7843519"/>
                <a:gd name="connsiteY2" fmla="*/ 0 h 1186815"/>
              </a:gdLst>
              <a:ahLst/>
              <a:cxnLst>
                <a:cxn ang="0">
                  <a:pos x="connsiteX0" y="connsiteY0"/>
                </a:cxn>
                <a:cxn ang="0">
                  <a:pos x="connsiteX1" y="connsiteY1"/>
                </a:cxn>
                <a:cxn ang="0">
                  <a:pos x="connsiteX2" y="connsiteY2"/>
                </a:cxn>
              </a:cxnLst>
              <a:rect l="l" t="t" r="r" b="b"/>
              <a:pathLst>
                <a:path w="7843519" h="1186815">
                  <a:moveTo>
                    <a:pt x="7843520" y="1186815"/>
                  </a:moveTo>
                  <a:lnTo>
                    <a:pt x="0" y="1186815"/>
                  </a:lnTo>
                  <a:lnTo>
                    <a:pt x="0" y="0"/>
                  </a:lnTo>
                  <a:close/>
                </a:path>
              </a:pathLst>
            </a:custGeom>
            <a:solidFill>
              <a:schemeClr val="accent1"/>
            </a:solidFill>
            <a:ln w="6350" cap="flat">
              <a:noFill/>
              <a:prstDash val="solid"/>
              <a:miter/>
            </a:ln>
          </p:spPr>
          <p:txBody>
            <a:bodyPr rtlCol="0" anchor="ctr"/>
            <a:lstStyle/>
            <a:p>
              <a:endParaRPr lang="zh-CN" altLang="en-US"/>
            </a:p>
          </p:txBody>
        </p:sp>
        <p:grpSp>
          <p:nvGrpSpPr>
            <p:cNvPr id="52" name="组合 51"/>
            <p:cNvGrpSpPr/>
            <p:nvPr/>
          </p:nvGrpSpPr>
          <p:grpSpPr>
            <a:xfrm rot="10800000">
              <a:off x="-1" y="0"/>
              <a:ext cx="6718" cy="1008"/>
              <a:chOff x="6681" y="8932"/>
              <a:chExt cx="12521" cy="1880"/>
            </a:xfrm>
          </p:grpSpPr>
          <p:sp>
            <p:nvSpPr>
              <p:cNvPr id="53" name="任意多边形: 形状 3"/>
              <p:cNvSpPr/>
              <p:nvPr>
                <p:custDataLst>
                  <p:tags r:id="rId4"/>
                </p:custDataLst>
              </p:nvPr>
            </p:nvSpPr>
            <p:spPr>
              <a:xfrm>
                <a:off x="6681" y="8932"/>
                <a:ext cx="12521" cy="188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54" name="任意多边形: 形状 4"/>
              <p:cNvSpPr/>
              <p:nvPr>
                <p:custDataLst>
                  <p:tags r:id="rId5"/>
                </p:custDataLst>
              </p:nvPr>
            </p:nvSpPr>
            <p:spPr>
              <a:xfrm>
                <a:off x="7765" y="9076"/>
                <a:ext cx="11435" cy="1724"/>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grpSp>
      </p:grpSp>
      <p:sp>
        <p:nvSpPr>
          <p:cNvPr id="8" name="TextBox 7"/>
          <p:cNvSpPr txBox="1"/>
          <p:nvPr/>
        </p:nvSpPr>
        <p:spPr>
          <a:xfrm>
            <a:off x="967105" y="1216025"/>
            <a:ext cx="4815205" cy="4852035"/>
          </a:xfrm>
          <a:prstGeom prst="rect">
            <a:avLst/>
          </a:prstGeom>
          <a:noFill/>
        </p:spPr>
        <p:txBody>
          <a:bodyPr wrap="square" rtlCol="0">
            <a:spAutoFit/>
          </a:bodyPr>
          <a:p>
            <a:pPr algn="just">
              <a:lnSpc>
                <a:spcPct val="180000"/>
              </a:lnSpc>
            </a:pPr>
            <a:r>
              <a:rPr lang="en-US" altLang="zh-CN" dirty="0" smtClean="0"/>
              <a:t>       </a:t>
            </a:r>
            <a:r>
              <a:rPr lang="en-US" altLang="zh-CN" sz="2000" dirty="0" smtClean="0"/>
              <a:t> </a:t>
            </a:r>
            <a:r>
              <a:rPr lang="en-US" altLang="zh-CN" sz="2800" dirty="0" smtClean="0"/>
              <a:t> </a:t>
            </a:r>
            <a:r>
              <a:rPr lang="en-US" altLang="zh-CN" sz="2400" dirty="0" smtClean="0"/>
              <a:t> </a:t>
            </a:r>
            <a:r>
              <a:rPr lang="en-US" altLang="zh-CN" sz="2400" b="1" dirty="0" smtClean="0">
                <a:latin typeface="微软雅黑" panose="020B0503020204020204" pitchFamily="34" charset="-122"/>
                <a:ea typeface="微软雅黑" panose="020B0503020204020204" pitchFamily="34" charset="-122"/>
                <a:cs typeface="微软雅黑" panose="020B0503020204020204" pitchFamily="34" charset="-122"/>
              </a:rPr>
              <a:t>2019</a:t>
            </a:r>
            <a:r>
              <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2400" b="1" dirty="0" smtClean="0">
                <a:latin typeface="微软雅黑" panose="020B0503020204020204" pitchFamily="34" charset="-122"/>
                <a:ea typeface="微软雅黑" panose="020B0503020204020204" pitchFamily="34" charset="-122"/>
                <a:cs typeface="微软雅黑" panose="020B0503020204020204" pitchFamily="34" charset="-122"/>
              </a:rPr>
              <a:t>12</a:t>
            </a:r>
            <a:r>
              <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2400" b="1" dirty="0" smtClean="0">
                <a:latin typeface="微软雅黑" panose="020B0503020204020204" pitchFamily="34" charset="-122"/>
                <a:ea typeface="微软雅黑" panose="020B0503020204020204" pitchFamily="34" charset="-122"/>
                <a:cs typeface="微软雅黑" panose="020B0503020204020204" pitchFamily="34" charset="-122"/>
              </a:rPr>
              <a:t>09</a:t>
            </a:r>
            <a:r>
              <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rPr>
              <a:t>日，国家中医药管理局印</a:t>
            </a:r>
            <a:r>
              <a:rPr sz="2400" b="1" dirty="0" smtClean="0">
                <a:latin typeface="微软雅黑" panose="020B0503020204020204" pitchFamily="34" charset="-122"/>
                <a:ea typeface="微软雅黑" panose="020B0503020204020204" pitchFamily="34" charset="-122"/>
              </a:rPr>
              <a:t>发[2019]</a:t>
            </a:r>
            <a:r>
              <a:rPr lang="en-US" sz="2400" b="1" dirty="0" smtClean="0">
                <a:latin typeface="微软雅黑" panose="020B0503020204020204" pitchFamily="34" charset="-122"/>
                <a:ea typeface="微软雅黑" panose="020B0503020204020204" pitchFamily="34" charset="-122"/>
              </a:rPr>
              <a:t>23</a:t>
            </a:r>
            <a:r>
              <a:rPr sz="2400" b="1" dirty="0" smtClean="0">
                <a:latin typeface="微软雅黑" panose="020B0503020204020204" pitchFamily="34" charset="-122"/>
                <a:ea typeface="微软雅黑" panose="020B0503020204020204" pitchFamily="34" charset="-122"/>
              </a:rPr>
              <a:t>号文件《关于加强二级公立医院绩效考核工作的通知》</a:t>
            </a:r>
            <a:r>
              <a:rPr lang="zh-CN" sz="2400" b="1" dirty="0" smtClean="0">
                <a:latin typeface="微软雅黑" panose="020B0503020204020204" pitchFamily="34" charset="-122"/>
                <a:ea typeface="微软雅黑" panose="020B0503020204020204" pitchFamily="34" charset="-122"/>
              </a:rPr>
              <a:t>，在总结三级公立医院绩效考核工作经验的基础上，就加强二级公立医院绩效考核工作提出了要求。</a:t>
            </a:r>
            <a:endParaRPr lang="zh-CN" sz="2400" b="1" dirty="0" smtClean="0">
              <a:latin typeface="微软雅黑" panose="020B0503020204020204" pitchFamily="34" charset="-122"/>
              <a:ea typeface="微软雅黑" panose="020B0503020204020204" pitchFamily="34" charset="-122"/>
            </a:endParaRPr>
          </a:p>
        </p:txBody>
      </p:sp>
      <p:pic>
        <p:nvPicPr>
          <p:cNvPr id="5" name="Picture 3" descr="C:\Users\Administrator\Desktop\222.png222"/>
          <p:cNvPicPr>
            <a:picLocks noChangeAspect="1" noChangeArrowheads="1"/>
          </p:cNvPicPr>
          <p:nvPr/>
        </p:nvPicPr>
        <p:blipFill>
          <a:blip r:embed="rId6"/>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Tree>
    <p:custDataLst>
      <p:tags r:id="rId7"/>
    </p:custData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组合 49"/>
          <p:cNvGrpSpPr/>
          <p:nvPr>
            <p:custDataLst>
              <p:tags r:id="rId1"/>
            </p:custDataLst>
          </p:nvPr>
        </p:nvGrpSpPr>
        <p:grpSpPr>
          <a:xfrm flipH="1" flipV="1">
            <a:off x="-635" y="6219825"/>
            <a:ext cx="12192635" cy="640080"/>
            <a:chOff x="-1" y="0"/>
            <a:chExt cx="19201" cy="1008"/>
          </a:xfrm>
        </p:grpSpPr>
        <p:sp>
          <p:nvSpPr>
            <p:cNvPr id="51" name="任意多边形: 形状 7"/>
            <p:cNvSpPr/>
            <p:nvPr>
              <p:custDataLst>
                <p:tags r:id="rId2"/>
              </p:custDataLst>
            </p:nvPr>
          </p:nvSpPr>
          <p:spPr>
            <a:xfrm rot="10800000">
              <a:off x="896" y="0"/>
              <a:ext cx="18304" cy="716"/>
            </a:xfrm>
            <a:custGeom>
              <a:avLst/>
              <a:gdLst>
                <a:gd name="connsiteX0" fmla="*/ 7843520 w 7843519"/>
                <a:gd name="connsiteY0" fmla="*/ 1186815 h 1186815"/>
                <a:gd name="connsiteX1" fmla="*/ 0 w 7843519"/>
                <a:gd name="connsiteY1" fmla="*/ 1186815 h 1186815"/>
                <a:gd name="connsiteX2" fmla="*/ 0 w 7843519"/>
                <a:gd name="connsiteY2" fmla="*/ 0 h 1186815"/>
              </a:gdLst>
              <a:ahLst/>
              <a:cxnLst>
                <a:cxn ang="0">
                  <a:pos x="connsiteX0" y="connsiteY0"/>
                </a:cxn>
                <a:cxn ang="0">
                  <a:pos x="connsiteX1" y="connsiteY1"/>
                </a:cxn>
                <a:cxn ang="0">
                  <a:pos x="connsiteX2" y="connsiteY2"/>
                </a:cxn>
              </a:cxnLst>
              <a:rect l="l" t="t" r="r" b="b"/>
              <a:pathLst>
                <a:path w="7843519" h="1186815">
                  <a:moveTo>
                    <a:pt x="7843520" y="1186815"/>
                  </a:moveTo>
                  <a:lnTo>
                    <a:pt x="0" y="1186815"/>
                  </a:lnTo>
                  <a:lnTo>
                    <a:pt x="0" y="0"/>
                  </a:lnTo>
                  <a:close/>
                </a:path>
              </a:pathLst>
            </a:custGeom>
            <a:solidFill>
              <a:schemeClr val="accent1"/>
            </a:solidFill>
            <a:ln w="6350" cap="flat">
              <a:noFill/>
              <a:prstDash val="solid"/>
              <a:miter/>
            </a:ln>
          </p:spPr>
          <p:txBody>
            <a:bodyPr rtlCol="0" anchor="ctr"/>
            <a:lstStyle/>
            <a:p>
              <a:endParaRPr lang="zh-CN" altLang="en-US"/>
            </a:p>
          </p:txBody>
        </p:sp>
        <p:grpSp>
          <p:nvGrpSpPr>
            <p:cNvPr id="52" name="组合 51"/>
            <p:cNvGrpSpPr/>
            <p:nvPr/>
          </p:nvGrpSpPr>
          <p:grpSpPr>
            <a:xfrm rot="10800000">
              <a:off x="-1" y="0"/>
              <a:ext cx="6718" cy="1008"/>
              <a:chOff x="6681" y="8932"/>
              <a:chExt cx="12521" cy="1880"/>
            </a:xfrm>
          </p:grpSpPr>
          <p:sp>
            <p:nvSpPr>
              <p:cNvPr id="53" name="任意多边形: 形状 3"/>
              <p:cNvSpPr/>
              <p:nvPr>
                <p:custDataLst>
                  <p:tags r:id="rId3"/>
                </p:custDataLst>
              </p:nvPr>
            </p:nvSpPr>
            <p:spPr>
              <a:xfrm>
                <a:off x="6681" y="8932"/>
                <a:ext cx="12521" cy="188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54" name="任意多边形: 形状 4"/>
              <p:cNvSpPr/>
              <p:nvPr>
                <p:custDataLst>
                  <p:tags r:id="rId4"/>
                </p:custDataLst>
              </p:nvPr>
            </p:nvSpPr>
            <p:spPr>
              <a:xfrm>
                <a:off x="7765" y="9076"/>
                <a:ext cx="11435" cy="1724"/>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grpSp>
      </p:grpSp>
      <p:sp>
        <p:nvSpPr>
          <p:cNvPr id="8" name="TextBox 7"/>
          <p:cNvSpPr txBox="1"/>
          <p:nvPr/>
        </p:nvSpPr>
        <p:spPr>
          <a:xfrm>
            <a:off x="927100" y="857250"/>
            <a:ext cx="4815205" cy="5354320"/>
          </a:xfrm>
          <a:prstGeom prst="rect">
            <a:avLst/>
          </a:prstGeom>
          <a:noFill/>
        </p:spPr>
        <p:txBody>
          <a:bodyPr wrap="square" rtlCol="0">
            <a:spAutoFit/>
          </a:bodyPr>
          <a:p>
            <a:pPr algn="just">
              <a:lnSpc>
                <a:spcPct val="150000"/>
              </a:lnSpc>
            </a:pPr>
            <a:r>
              <a:rPr lang="en-US" altLang="zh-CN" dirty="0" smtClean="0"/>
              <a:t>       </a:t>
            </a:r>
            <a:r>
              <a:rPr lang="en-US" altLang="zh-CN" sz="2000" dirty="0" smtClean="0"/>
              <a:t> </a:t>
            </a:r>
            <a:r>
              <a:rPr lang="en-US" altLang="zh-CN" sz="2800" dirty="0" smtClean="0"/>
              <a:t> </a:t>
            </a:r>
            <a:r>
              <a:rPr lang="en-US" altLang="zh-CN" sz="2000" dirty="0" smtClean="0"/>
              <a:t> </a:t>
            </a: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2020</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年</a:t>
            </a:r>
            <a:r>
              <a:rPr lang="en-US" sz="2000" b="1" dirty="0" smtClean="0">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月，卫健委发布了</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国卫办医函〔2020〕438号</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a:t>
            </a:r>
            <a:r>
              <a:rPr sz="2000" b="1" dirty="0" smtClean="0">
                <a:latin typeface="微软雅黑" panose="020B0503020204020204" pitchFamily="34" charset="-122"/>
                <a:ea typeface="微软雅黑" panose="020B0503020204020204" pitchFamily="34" charset="-122"/>
              </a:rPr>
              <a:t>国家卫生健康委办公厅关于采集二级和三级公立医院2019年度绩效考核数据有关工作的通知</a:t>
            </a:r>
            <a:r>
              <a:rPr lang="zh-CN" sz="2000" b="1" dirty="0" smtClean="0">
                <a:latin typeface="微软雅黑" panose="020B0503020204020204" pitchFamily="34" charset="-122"/>
                <a:ea typeface="微软雅黑" panose="020B0503020204020204" pitchFamily="34" charset="-122"/>
              </a:rPr>
              <a:t>》，为保证三级公立医院绩效考核工作规范化、标准化、同质化，在《国家三级公立医院绩效考核操作手册（2019 版）》的基础上，结合最新政策文件，组织专家研究，并在部分医院针对调整内容进行试填报后，修订形成《国家三级公立医院绩效考核操作手册 （2020 版）》。</a:t>
            </a:r>
            <a:endParaRPr lang="zh-CN" sz="2000" b="1" dirty="0" smtClean="0">
              <a:latin typeface="微软雅黑" panose="020B0503020204020204" pitchFamily="34" charset="-122"/>
              <a:ea typeface="微软雅黑" panose="020B0503020204020204" pitchFamily="34" charset="-122"/>
            </a:endParaRPr>
          </a:p>
        </p:txBody>
      </p:sp>
      <p:pic>
        <p:nvPicPr>
          <p:cNvPr id="5" name="Picture 3" descr="C:\Users\Administrator\Desktop\222.png222"/>
          <p:cNvPicPr>
            <a:picLocks noChangeAspect="1" noChangeArrowheads="1"/>
          </p:cNvPicPr>
          <p:nvPr/>
        </p:nvPicPr>
        <p:blipFill>
          <a:blip r:embed="rId5"/>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pic>
        <p:nvPicPr>
          <p:cNvPr id="2" name="图片 1"/>
          <p:cNvPicPr>
            <a:picLocks noChangeAspect="1"/>
          </p:cNvPicPr>
          <p:nvPr/>
        </p:nvPicPr>
        <p:blipFill>
          <a:blip r:embed="rId6"/>
          <a:stretch>
            <a:fillRect/>
          </a:stretch>
        </p:blipFill>
        <p:spPr>
          <a:xfrm>
            <a:off x="6229985" y="857250"/>
            <a:ext cx="5239385" cy="5547995"/>
          </a:xfrm>
          <a:prstGeom prst="rect">
            <a:avLst/>
          </a:prstGeom>
        </p:spPr>
      </p:pic>
    </p:spTree>
    <p:custDataLst>
      <p:tags r:id="rId7"/>
    </p:custData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组合 49"/>
          <p:cNvGrpSpPr/>
          <p:nvPr>
            <p:custDataLst>
              <p:tags r:id="rId1"/>
            </p:custDataLst>
          </p:nvPr>
        </p:nvGrpSpPr>
        <p:grpSpPr>
          <a:xfrm flipH="1" flipV="1">
            <a:off x="-635" y="6219825"/>
            <a:ext cx="12192635" cy="640080"/>
            <a:chOff x="-1" y="0"/>
            <a:chExt cx="19201" cy="1008"/>
          </a:xfrm>
        </p:grpSpPr>
        <p:sp>
          <p:nvSpPr>
            <p:cNvPr id="51" name="任意多边形: 形状 7"/>
            <p:cNvSpPr/>
            <p:nvPr>
              <p:custDataLst>
                <p:tags r:id="rId2"/>
              </p:custDataLst>
            </p:nvPr>
          </p:nvSpPr>
          <p:spPr>
            <a:xfrm rot="10800000">
              <a:off x="896" y="0"/>
              <a:ext cx="18304" cy="716"/>
            </a:xfrm>
            <a:custGeom>
              <a:avLst/>
              <a:gdLst>
                <a:gd name="connsiteX0" fmla="*/ 7843520 w 7843519"/>
                <a:gd name="connsiteY0" fmla="*/ 1186815 h 1186815"/>
                <a:gd name="connsiteX1" fmla="*/ 0 w 7843519"/>
                <a:gd name="connsiteY1" fmla="*/ 1186815 h 1186815"/>
                <a:gd name="connsiteX2" fmla="*/ 0 w 7843519"/>
                <a:gd name="connsiteY2" fmla="*/ 0 h 1186815"/>
              </a:gdLst>
              <a:ahLst/>
              <a:cxnLst>
                <a:cxn ang="0">
                  <a:pos x="connsiteX0" y="connsiteY0"/>
                </a:cxn>
                <a:cxn ang="0">
                  <a:pos x="connsiteX1" y="connsiteY1"/>
                </a:cxn>
                <a:cxn ang="0">
                  <a:pos x="connsiteX2" y="connsiteY2"/>
                </a:cxn>
              </a:cxnLst>
              <a:rect l="l" t="t" r="r" b="b"/>
              <a:pathLst>
                <a:path w="7843519" h="1186815">
                  <a:moveTo>
                    <a:pt x="7843520" y="1186815"/>
                  </a:moveTo>
                  <a:lnTo>
                    <a:pt x="0" y="1186815"/>
                  </a:lnTo>
                  <a:lnTo>
                    <a:pt x="0" y="0"/>
                  </a:lnTo>
                  <a:close/>
                </a:path>
              </a:pathLst>
            </a:custGeom>
            <a:solidFill>
              <a:schemeClr val="accent1"/>
            </a:solidFill>
            <a:ln w="6350" cap="flat">
              <a:noFill/>
              <a:prstDash val="solid"/>
              <a:miter/>
            </a:ln>
          </p:spPr>
          <p:txBody>
            <a:bodyPr rtlCol="0" anchor="ctr"/>
            <a:lstStyle/>
            <a:p>
              <a:endParaRPr lang="zh-CN" altLang="en-US"/>
            </a:p>
          </p:txBody>
        </p:sp>
        <p:grpSp>
          <p:nvGrpSpPr>
            <p:cNvPr id="52" name="组合 51"/>
            <p:cNvGrpSpPr/>
            <p:nvPr/>
          </p:nvGrpSpPr>
          <p:grpSpPr>
            <a:xfrm rot="10800000">
              <a:off x="-1" y="0"/>
              <a:ext cx="6718" cy="1008"/>
              <a:chOff x="6681" y="8932"/>
              <a:chExt cx="12521" cy="1880"/>
            </a:xfrm>
          </p:grpSpPr>
          <p:sp>
            <p:nvSpPr>
              <p:cNvPr id="53" name="任意多边形: 形状 3"/>
              <p:cNvSpPr/>
              <p:nvPr>
                <p:custDataLst>
                  <p:tags r:id="rId3"/>
                </p:custDataLst>
              </p:nvPr>
            </p:nvSpPr>
            <p:spPr>
              <a:xfrm>
                <a:off x="6681" y="8932"/>
                <a:ext cx="12521" cy="188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54" name="任意多边形: 形状 4"/>
              <p:cNvSpPr/>
              <p:nvPr>
                <p:custDataLst>
                  <p:tags r:id="rId4"/>
                </p:custDataLst>
              </p:nvPr>
            </p:nvSpPr>
            <p:spPr>
              <a:xfrm>
                <a:off x="7765" y="9076"/>
                <a:ext cx="11435" cy="1724"/>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grpSp>
      </p:grpSp>
      <p:sp>
        <p:nvSpPr>
          <p:cNvPr id="36" name="文本框 35"/>
          <p:cNvSpPr txBox="1"/>
          <p:nvPr>
            <p:custDataLst>
              <p:tags r:id="rId5"/>
            </p:custDataLst>
          </p:nvPr>
        </p:nvSpPr>
        <p:spPr>
          <a:xfrm>
            <a:off x="1153160" y="335280"/>
            <a:ext cx="9471660" cy="890905"/>
          </a:xfrm>
          <a:prstGeom prst="rect">
            <a:avLst/>
          </a:prstGeom>
          <a:noFill/>
        </p:spPr>
        <p:txBody>
          <a:bodyPr wrap="square" rtlCol="0">
            <a:noAutofit/>
          </a:bodyPr>
          <a:lstStyle/>
          <a:p>
            <a:pPr algn="ctr"/>
            <a:r>
              <a:rPr lang="zh-CN" altLang="en-US" sz="4800" b="1" dirty="0">
                <a:solidFill>
                  <a:schemeClr val="accent1"/>
                </a:solidFill>
                <a:uFillTx/>
                <a:latin typeface="Arial" panose="020B0604020202020204" pitchFamily="34" charset="0"/>
                <a:ea typeface="微软雅黑" panose="020B0503020204020204" pitchFamily="34" charset="-122"/>
              </a:rPr>
              <a:t>指标体系</a:t>
            </a:r>
            <a:endParaRPr lang="zh-CN" altLang="en-US" sz="4800" b="1" dirty="0">
              <a:solidFill>
                <a:schemeClr val="accent1"/>
              </a:solidFill>
              <a:uFillTx/>
              <a:latin typeface="Arial" panose="020B0604020202020204" pitchFamily="34" charset="0"/>
              <a:ea typeface="微软雅黑" panose="020B0503020204020204" pitchFamily="34" charset="-122"/>
            </a:endParaRPr>
          </a:p>
        </p:txBody>
      </p:sp>
      <p:cxnSp>
        <p:nvCxnSpPr>
          <p:cNvPr id="19" name="直接连接符 18"/>
          <p:cNvCxnSpPr>
            <a:stCxn id="4" idx="3"/>
          </p:cNvCxnSpPr>
          <p:nvPr>
            <p:custDataLst>
              <p:tags r:id="rId6"/>
            </p:custDataLst>
          </p:nvPr>
        </p:nvCxnSpPr>
        <p:spPr>
          <a:xfrm flipH="1">
            <a:off x="3392697" y="3983183"/>
            <a:ext cx="239540" cy="387340"/>
          </a:xfrm>
          <a:prstGeom prst="line">
            <a:avLst/>
          </a:prstGeom>
        </p:spPr>
        <p:style>
          <a:lnRef idx="1">
            <a:srgbClr val="1F74AD"/>
          </a:lnRef>
          <a:fillRef idx="0">
            <a:srgbClr val="1F74AD"/>
          </a:fillRef>
          <a:effectRef idx="0">
            <a:srgbClr val="1F74AD"/>
          </a:effectRef>
          <a:fontRef idx="minor">
            <a:srgbClr val="000000"/>
          </a:fontRef>
        </p:style>
      </p:cxnSp>
      <p:sp>
        <p:nvSpPr>
          <p:cNvPr id="4" name="任意多边形 3"/>
          <p:cNvSpPr/>
          <p:nvPr>
            <p:custDataLst>
              <p:tags r:id="rId7"/>
            </p:custDataLst>
          </p:nvPr>
        </p:nvSpPr>
        <p:spPr>
          <a:xfrm>
            <a:off x="1120775" y="2242185"/>
            <a:ext cx="2773045" cy="1885950"/>
          </a:xfrm>
          <a:custGeom>
            <a:avLst/>
            <a:gdLst>
              <a:gd name="connsiteX0" fmla="*/ 0 w 1964266"/>
              <a:gd name="connsiteY0" fmla="*/ 0 h 1348243"/>
              <a:gd name="connsiteX1" fmla="*/ 1964266 w 1964266"/>
              <a:gd name="connsiteY1" fmla="*/ 0 h 1348243"/>
              <a:gd name="connsiteX2" fmla="*/ 1964266 w 1964266"/>
              <a:gd name="connsiteY2" fmla="*/ 1244600 h 1348243"/>
              <a:gd name="connsiteX3" fmla="*/ 1778846 w 1964266"/>
              <a:gd name="connsiteY3" fmla="*/ 1244600 h 1348243"/>
              <a:gd name="connsiteX4" fmla="*/ 1718733 w 1964266"/>
              <a:gd name="connsiteY4" fmla="*/ 1348243 h 1348243"/>
              <a:gd name="connsiteX5" fmla="*/ 1658620 w 1964266"/>
              <a:gd name="connsiteY5" fmla="*/ 1244600 h 1348243"/>
              <a:gd name="connsiteX6" fmla="*/ 0 w 1964266"/>
              <a:gd name="connsiteY6" fmla="*/ 1244600 h 1348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4266" h="1348243">
                <a:moveTo>
                  <a:pt x="0" y="0"/>
                </a:moveTo>
                <a:lnTo>
                  <a:pt x="1964266" y="0"/>
                </a:lnTo>
                <a:lnTo>
                  <a:pt x="1964266" y="1244600"/>
                </a:lnTo>
                <a:lnTo>
                  <a:pt x="1778846" y="1244600"/>
                </a:lnTo>
                <a:lnTo>
                  <a:pt x="1718733" y="1348243"/>
                </a:lnTo>
                <a:lnTo>
                  <a:pt x="1658620" y="1244600"/>
                </a:lnTo>
                <a:lnTo>
                  <a:pt x="0" y="1244600"/>
                </a:lnTo>
                <a:close/>
              </a:path>
            </a:pathLst>
          </a:custGeom>
          <a:solidFill>
            <a:sysClr val="window" lastClr="FFFFFF"/>
          </a:solidFill>
          <a:ln w="3175">
            <a:solidFill>
              <a:srgbClr val="1F74AD"/>
            </a:solidFill>
          </a:ln>
        </p:spPr>
        <p:style>
          <a:lnRef idx="2">
            <a:srgbClr val="1F74AD">
              <a:shade val="50000"/>
            </a:srgbClr>
          </a:lnRef>
          <a:fillRef idx="1">
            <a:srgbClr val="1F74AD"/>
          </a:fillRef>
          <a:effectRef idx="0">
            <a:srgbClr val="1F74AD"/>
          </a:effectRef>
          <a:fontRef idx="minor">
            <a:sysClr val="window" lastClr="FFFFFF"/>
          </a:fontRef>
        </p:style>
        <p:txBody>
          <a:bodyPr bIns="72000" rtlCol="0" anchor="ctr">
            <a:normAutofit/>
          </a:bodyPr>
          <a:p>
            <a:pPr algn="ctr">
              <a:lnSpc>
                <a:spcPct val="120000"/>
              </a:lnSpc>
            </a:pPr>
            <a:endParaRPr lang="zh-CN" altLang="en-US" dirty="0">
              <a:solidFill>
                <a:srgbClr val="1F74AD"/>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矩形 4"/>
          <p:cNvSpPr/>
          <p:nvPr>
            <p:custDataLst>
              <p:tags r:id="rId8"/>
            </p:custDataLst>
          </p:nvPr>
        </p:nvSpPr>
        <p:spPr>
          <a:xfrm>
            <a:off x="1120775" y="2168525"/>
            <a:ext cx="2773045" cy="76200"/>
          </a:xfrm>
          <a:prstGeom prst="rect">
            <a:avLst/>
          </a:prstGeom>
          <a:ln w="3175">
            <a:solidFill>
              <a:srgbClr val="1F74AD"/>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25000" lnSpcReduction="20000"/>
          </a:bodyPr>
          <a:p>
            <a:pPr algn="ctr">
              <a:lnSpc>
                <a:spcPct val="140000"/>
              </a:lnSpc>
            </a:pP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 name="椭圆 1"/>
          <p:cNvSpPr/>
          <p:nvPr>
            <p:custDataLst>
              <p:tags r:id="rId9"/>
            </p:custDataLst>
          </p:nvPr>
        </p:nvSpPr>
        <p:spPr>
          <a:xfrm>
            <a:off x="3212279" y="3985271"/>
            <a:ext cx="438306" cy="438306"/>
          </a:xfrm>
          <a:prstGeom prst="ellipse">
            <a:avLst/>
          </a:prstGeom>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62500" lnSpcReduction="20000"/>
          </a:bodyPr>
          <a:p>
            <a:pPr algn="ctr">
              <a:lnSpc>
                <a:spcPct val="140000"/>
              </a:lnSpc>
            </a:pPr>
            <a:r>
              <a:rPr lang="en-US" altLang="zh-CN" spc="15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A</a:t>
            </a:r>
            <a:endParaRPr lang="zh-CN" altLang="en-US" spc="15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cxnSp>
        <p:nvCxnSpPr>
          <p:cNvPr id="24" name="直接连接符 23"/>
          <p:cNvCxnSpPr>
            <a:stCxn id="25" idx="3"/>
          </p:cNvCxnSpPr>
          <p:nvPr>
            <p:custDataLst>
              <p:tags r:id="rId10"/>
            </p:custDataLst>
          </p:nvPr>
        </p:nvCxnSpPr>
        <p:spPr>
          <a:xfrm flipH="1">
            <a:off x="6938128" y="3983183"/>
            <a:ext cx="239540" cy="387340"/>
          </a:xfrm>
          <a:prstGeom prst="line">
            <a:avLst/>
          </a:prstGeom>
          <a:ln>
            <a:solidFill>
              <a:srgbClr val="3498DB"/>
            </a:solidFill>
          </a:ln>
        </p:spPr>
        <p:style>
          <a:lnRef idx="1">
            <a:srgbClr val="1F74AD"/>
          </a:lnRef>
          <a:fillRef idx="0">
            <a:srgbClr val="1F74AD"/>
          </a:fillRef>
          <a:effectRef idx="0">
            <a:srgbClr val="1F74AD"/>
          </a:effectRef>
          <a:fontRef idx="minor">
            <a:srgbClr val="000000"/>
          </a:fontRef>
        </p:style>
      </p:cxnSp>
      <p:sp>
        <p:nvSpPr>
          <p:cNvPr id="25" name="任意多边形 24"/>
          <p:cNvSpPr/>
          <p:nvPr>
            <p:custDataLst>
              <p:tags r:id="rId11"/>
            </p:custDataLst>
          </p:nvPr>
        </p:nvSpPr>
        <p:spPr>
          <a:xfrm>
            <a:off x="4627880" y="2242185"/>
            <a:ext cx="2815590" cy="1885950"/>
          </a:xfrm>
          <a:custGeom>
            <a:avLst/>
            <a:gdLst>
              <a:gd name="connsiteX0" fmla="*/ 0 w 1964266"/>
              <a:gd name="connsiteY0" fmla="*/ 0 h 1348243"/>
              <a:gd name="connsiteX1" fmla="*/ 1964266 w 1964266"/>
              <a:gd name="connsiteY1" fmla="*/ 0 h 1348243"/>
              <a:gd name="connsiteX2" fmla="*/ 1964266 w 1964266"/>
              <a:gd name="connsiteY2" fmla="*/ 1244600 h 1348243"/>
              <a:gd name="connsiteX3" fmla="*/ 1778846 w 1964266"/>
              <a:gd name="connsiteY3" fmla="*/ 1244600 h 1348243"/>
              <a:gd name="connsiteX4" fmla="*/ 1718733 w 1964266"/>
              <a:gd name="connsiteY4" fmla="*/ 1348243 h 1348243"/>
              <a:gd name="connsiteX5" fmla="*/ 1658620 w 1964266"/>
              <a:gd name="connsiteY5" fmla="*/ 1244600 h 1348243"/>
              <a:gd name="connsiteX6" fmla="*/ 0 w 1964266"/>
              <a:gd name="connsiteY6" fmla="*/ 1244600 h 1348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4266" h="1348243">
                <a:moveTo>
                  <a:pt x="0" y="0"/>
                </a:moveTo>
                <a:lnTo>
                  <a:pt x="1964266" y="0"/>
                </a:lnTo>
                <a:lnTo>
                  <a:pt x="1964266" y="1244600"/>
                </a:lnTo>
                <a:lnTo>
                  <a:pt x="1778846" y="1244600"/>
                </a:lnTo>
                <a:lnTo>
                  <a:pt x="1718733" y="1348243"/>
                </a:lnTo>
                <a:lnTo>
                  <a:pt x="1658620" y="1244600"/>
                </a:lnTo>
                <a:lnTo>
                  <a:pt x="0" y="1244600"/>
                </a:lnTo>
                <a:close/>
              </a:path>
            </a:pathLst>
          </a:custGeom>
          <a:solidFill>
            <a:sysClr val="window" lastClr="FFFFFF"/>
          </a:solidFill>
          <a:ln w="3175">
            <a:solidFill>
              <a:srgbClr val="3498DB"/>
            </a:solidFill>
          </a:ln>
        </p:spPr>
        <p:style>
          <a:lnRef idx="2">
            <a:srgbClr val="1F74AD">
              <a:shade val="50000"/>
            </a:srgbClr>
          </a:lnRef>
          <a:fillRef idx="1">
            <a:srgbClr val="1F74AD"/>
          </a:fillRef>
          <a:effectRef idx="0">
            <a:srgbClr val="1F74AD"/>
          </a:effectRef>
          <a:fontRef idx="minor">
            <a:sysClr val="window" lastClr="FFFFFF"/>
          </a:fontRef>
        </p:style>
        <p:txBody>
          <a:bodyPr bIns="72000" rtlCol="0" anchor="ctr">
            <a:normAutofit/>
          </a:bodyPr>
          <a:p>
            <a:pPr algn="ctr">
              <a:lnSpc>
                <a:spcPct val="120000"/>
              </a:lnSpc>
            </a:pPr>
            <a:endParaRPr lang="zh-CN" altLang="en-US" dirty="0">
              <a:solidFill>
                <a:srgbClr val="3498DB"/>
              </a:solidFill>
              <a:latin typeface="Arial" panose="020B0604020202020204" pitchFamily="34" charset="0"/>
              <a:ea typeface="微软雅黑" panose="020B0503020204020204" pitchFamily="34" charset="-122"/>
              <a:sym typeface="Arial" panose="020B0604020202020204" pitchFamily="34" charset="0"/>
            </a:endParaRPr>
          </a:p>
        </p:txBody>
      </p:sp>
      <p:sp>
        <p:nvSpPr>
          <p:cNvPr id="3" name="矩形 2"/>
          <p:cNvSpPr/>
          <p:nvPr>
            <p:custDataLst>
              <p:tags r:id="rId12"/>
            </p:custDataLst>
          </p:nvPr>
        </p:nvSpPr>
        <p:spPr>
          <a:xfrm>
            <a:off x="4627880" y="2168525"/>
            <a:ext cx="2815590" cy="76200"/>
          </a:xfrm>
          <a:prstGeom prst="rect">
            <a:avLst/>
          </a:prstGeom>
          <a:solidFill>
            <a:srgbClr val="3498DB"/>
          </a:solidFill>
          <a:ln w="3175">
            <a:solidFill>
              <a:srgbClr val="3498DB"/>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25000" lnSpcReduction="20000"/>
          </a:bodyPr>
          <a:p>
            <a:pPr algn="ctr">
              <a:lnSpc>
                <a:spcPct val="140000"/>
              </a:lnSpc>
            </a:pP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 name="椭圆 5"/>
          <p:cNvSpPr/>
          <p:nvPr>
            <p:custDataLst>
              <p:tags r:id="rId13"/>
            </p:custDataLst>
          </p:nvPr>
        </p:nvSpPr>
        <p:spPr>
          <a:xfrm>
            <a:off x="6761520" y="3985271"/>
            <a:ext cx="438306" cy="438306"/>
          </a:xfrm>
          <a:prstGeom prst="ellipse">
            <a:avLst/>
          </a:prstGeom>
          <a:solidFill>
            <a:srgbClr val="3498DB"/>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62500" lnSpcReduction="20000"/>
          </a:bodyPr>
          <a:p>
            <a:pPr algn="ctr">
              <a:lnSpc>
                <a:spcPct val="140000"/>
              </a:lnSpc>
            </a:pPr>
            <a:r>
              <a:rPr lang="en-US" altLang="zh-CN" spc="15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B</a:t>
            </a:r>
            <a:endParaRPr lang="zh-CN" altLang="en-US" spc="15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cxnSp>
        <p:nvCxnSpPr>
          <p:cNvPr id="7" name="直接连接符 6"/>
          <p:cNvCxnSpPr>
            <a:stCxn id="14" idx="3"/>
          </p:cNvCxnSpPr>
          <p:nvPr>
            <p:custDataLst>
              <p:tags r:id="rId14"/>
            </p:custDataLst>
          </p:nvPr>
        </p:nvCxnSpPr>
        <p:spPr>
          <a:xfrm flipH="1">
            <a:off x="10472129" y="3983183"/>
            <a:ext cx="239540" cy="387340"/>
          </a:xfrm>
          <a:prstGeom prst="line">
            <a:avLst/>
          </a:prstGeom>
          <a:ln>
            <a:solidFill>
              <a:srgbClr val="1AA3AA"/>
            </a:solidFill>
          </a:ln>
        </p:spPr>
        <p:style>
          <a:lnRef idx="1">
            <a:srgbClr val="1F74AD"/>
          </a:lnRef>
          <a:fillRef idx="0">
            <a:srgbClr val="1F74AD"/>
          </a:fillRef>
          <a:effectRef idx="0">
            <a:srgbClr val="1F74AD"/>
          </a:effectRef>
          <a:fontRef idx="minor">
            <a:srgbClr val="000000"/>
          </a:fontRef>
        </p:style>
      </p:cxnSp>
      <p:sp>
        <p:nvSpPr>
          <p:cNvPr id="14" name="任意多边形 13"/>
          <p:cNvSpPr/>
          <p:nvPr>
            <p:custDataLst>
              <p:tags r:id="rId15"/>
            </p:custDataLst>
          </p:nvPr>
        </p:nvSpPr>
        <p:spPr>
          <a:xfrm>
            <a:off x="8021320" y="2242185"/>
            <a:ext cx="2971165" cy="1885950"/>
          </a:xfrm>
          <a:custGeom>
            <a:avLst/>
            <a:gdLst>
              <a:gd name="connsiteX0" fmla="*/ 0 w 1964266"/>
              <a:gd name="connsiteY0" fmla="*/ 0 h 1348243"/>
              <a:gd name="connsiteX1" fmla="*/ 1964266 w 1964266"/>
              <a:gd name="connsiteY1" fmla="*/ 0 h 1348243"/>
              <a:gd name="connsiteX2" fmla="*/ 1964266 w 1964266"/>
              <a:gd name="connsiteY2" fmla="*/ 1244600 h 1348243"/>
              <a:gd name="connsiteX3" fmla="*/ 1778846 w 1964266"/>
              <a:gd name="connsiteY3" fmla="*/ 1244600 h 1348243"/>
              <a:gd name="connsiteX4" fmla="*/ 1718733 w 1964266"/>
              <a:gd name="connsiteY4" fmla="*/ 1348243 h 1348243"/>
              <a:gd name="connsiteX5" fmla="*/ 1658620 w 1964266"/>
              <a:gd name="connsiteY5" fmla="*/ 1244600 h 1348243"/>
              <a:gd name="connsiteX6" fmla="*/ 0 w 1964266"/>
              <a:gd name="connsiteY6" fmla="*/ 1244600 h 1348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4266" h="1348243">
                <a:moveTo>
                  <a:pt x="0" y="0"/>
                </a:moveTo>
                <a:lnTo>
                  <a:pt x="1964266" y="0"/>
                </a:lnTo>
                <a:lnTo>
                  <a:pt x="1964266" y="1244600"/>
                </a:lnTo>
                <a:lnTo>
                  <a:pt x="1778846" y="1244600"/>
                </a:lnTo>
                <a:lnTo>
                  <a:pt x="1718733" y="1348243"/>
                </a:lnTo>
                <a:lnTo>
                  <a:pt x="1658620" y="1244600"/>
                </a:lnTo>
                <a:lnTo>
                  <a:pt x="0" y="1244600"/>
                </a:lnTo>
                <a:close/>
              </a:path>
            </a:pathLst>
          </a:custGeom>
          <a:solidFill>
            <a:sysClr val="window" lastClr="FFFFFF"/>
          </a:solidFill>
          <a:ln w="3175">
            <a:solidFill>
              <a:srgbClr val="1AA3AA"/>
            </a:solidFill>
          </a:ln>
        </p:spPr>
        <p:style>
          <a:lnRef idx="2">
            <a:srgbClr val="1F74AD">
              <a:shade val="50000"/>
            </a:srgbClr>
          </a:lnRef>
          <a:fillRef idx="1">
            <a:srgbClr val="1F74AD"/>
          </a:fillRef>
          <a:effectRef idx="0">
            <a:srgbClr val="1F74AD"/>
          </a:effectRef>
          <a:fontRef idx="minor">
            <a:sysClr val="window" lastClr="FFFFFF"/>
          </a:fontRef>
        </p:style>
        <p:txBody>
          <a:bodyPr bIns="72000" rtlCol="0" anchor="ctr">
            <a:normAutofit/>
          </a:bodyPr>
          <a:p>
            <a:pPr algn="ctr">
              <a:lnSpc>
                <a:spcPct val="120000"/>
              </a:lnSpc>
            </a:pPr>
            <a:endParaRPr lang="zh-CN" altLang="en-US" dirty="0">
              <a:solidFill>
                <a:srgbClr val="1AA3AA"/>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矩形 14"/>
          <p:cNvSpPr/>
          <p:nvPr>
            <p:custDataLst>
              <p:tags r:id="rId16"/>
            </p:custDataLst>
          </p:nvPr>
        </p:nvSpPr>
        <p:spPr>
          <a:xfrm>
            <a:off x="8021320" y="2168525"/>
            <a:ext cx="2971165" cy="76200"/>
          </a:xfrm>
          <a:prstGeom prst="rect">
            <a:avLst/>
          </a:prstGeom>
          <a:solidFill>
            <a:srgbClr val="1AA3AA"/>
          </a:solidFill>
          <a:ln w="3175">
            <a:solidFill>
              <a:srgbClr val="1AA3AA"/>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25000" lnSpcReduction="20000"/>
          </a:bodyPr>
          <a:p>
            <a:pPr algn="ctr">
              <a:lnSpc>
                <a:spcPct val="140000"/>
              </a:lnSpc>
            </a:pP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6" name="椭圆 15"/>
          <p:cNvSpPr/>
          <p:nvPr>
            <p:custDataLst>
              <p:tags r:id="rId17"/>
            </p:custDataLst>
          </p:nvPr>
        </p:nvSpPr>
        <p:spPr>
          <a:xfrm>
            <a:off x="10310761" y="3985271"/>
            <a:ext cx="438306" cy="438306"/>
          </a:xfrm>
          <a:prstGeom prst="ellipse">
            <a:avLst/>
          </a:prstGeom>
          <a:solidFill>
            <a:srgbClr val="1AA3AA"/>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62500" lnSpcReduction="20000"/>
          </a:bodyPr>
          <a:p>
            <a:pPr algn="ctr">
              <a:lnSpc>
                <a:spcPct val="140000"/>
              </a:lnSpc>
            </a:pPr>
            <a:r>
              <a:rPr lang="en-US" altLang="zh-CN" spc="15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C</a:t>
            </a:r>
            <a:endParaRPr lang="zh-CN" altLang="en-US" spc="15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8" name="文本框 17"/>
          <p:cNvSpPr txBox="1"/>
          <p:nvPr>
            <p:custDataLst>
              <p:tags r:id="rId18"/>
            </p:custDataLst>
          </p:nvPr>
        </p:nvSpPr>
        <p:spPr>
          <a:xfrm>
            <a:off x="1355090" y="2321498"/>
            <a:ext cx="2617249" cy="1332609"/>
          </a:xfrm>
          <a:prstGeom prst="rect">
            <a:avLst/>
          </a:prstGeom>
          <a:noFill/>
        </p:spPr>
        <p:txBody>
          <a:bodyPr wrap="square" rtlCol="0" anchor="ctr" anchorCtr="0">
            <a:normAutofit fontScale="90000" lnSpcReduction="10000"/>
          </a:bodyPr>
          <a:p>
            <a:pPr algn="ctr">
              <a:lnSpc>
                <a:spcPct val="120000"/>
              </a:lnSpc>
            </a:pPr>
            <a:r>
              <a:rPr lang="en-US" altLang="zh-CN" sz="8000" spc="150">
                <a:latin typeface="Arial" panose="020B0604020202020204" pitchFamily="34" charset="0"/>
                <a:ea typeface="微软雅黑" panose="020B0503020204020204" pitchFamily="34" charset="-122"/>
                <a:sym typeface="Arial" panose="020B0604020202020204" pitchFamily="34" charset="0"/>
              </a:rPr>
              <a:t>4</a:t>
            </a:r>
            <a:r>
              <a:rPr lang="zh-CN" altLang="en-US" sz="3600" spc="150">
                <a:latin typeface="Arial" panose="020B0604020202020204" pitchFamily="34" charset="0"/>
                <a:ea typeface="微软雅黑" panose="020B0503020204020204" pitchFamily="34" charset="-122"/>
                <a:sym typeface="Arial" panose="020B0604020202020204" pitchFamily="34" charset="0"/>
              </a:rPr>
              <a:t>项</a:t>
            </a:r>
            <a:endParaRPr lang="zh-CN" altLang="en-US" sz="3600" spc="150">
              <a:latin typeface="Arial" panose="020B0604020202020204" pitchFamily="34" charset="0"/>
              <a:ea typeface="微软雅黑" panose="020B0503020204020204" pitchFamily="34" charset="-122"/>
              <a:sym typeface="Arial" panose="020B0604020202020204" pitchFamily="34" charset="0"/>
            </a:endParaRPr>
          </a:p>
        </p:txBody>
      </p:sp>
      <p:sp>
        <p:nvSpPr>
          <p:cNvPr id="20" name="文本框 19"/>
          <p:cNvSpPr txBox="1"/>
          <p:nvPr>
            <p:custDataLst>
              <p:tags r:id="rId19"/>
            </p:custDataLst>
          </p:nvPr>
        </p:nvSpPr>
        <p:spPr>
          <a:xfrm>
            <a:off x="4848225" y="2252345"/>
            <a:ext cx="2506345" cy="1610360"/>
          </a:xfrm>
          <a:prstGeom prst="rect">
            <a:avLst/>
          </a:prstGeom>
          <a:noFill/>
        </p:spPr>
        <p:txBody>
          <a:bodyPr wrap="square" rtlCol="0" anchor="ctr" anchorCtr="0">
            <a:normAutofit fontScale="60000"/>
          </a:bodyPr>
          <a:p>
            <a:pPr algn="ctr">
              <a:lnSpc>
                <a:spcPct val="120000"/>
              </a:lnSpc>
            </a:pPr>
            <a:r>
              <a:rPr lang="en-US" altLang="zh-CN" sz="6000" spc="150">
                <a:latin typeface="Arial" panose="020B0604020202020204" pitchFamily="34" charset="0"/>
                <a:ea typeface="微软雅黑" panose="020B0503020204020204" pitchFamily="34" charset="-122"/>
                <a:sym typeface="Arial" panose="020B0604020202020204" pitchFamily="34" charset="0"/>
              </a:rPr>
              <a:t>14</a:t>
            </a:r>
            <a:r>
              <a:rPr lang="zh-CN" altLang="en-US" sz="3335" spc="150">
                <a:latin typeface="Arial" panose="020B0604020202020204" pitchFamily="34" charset="0"/>
                <a:ea typeface="微软雅黑" panose="020B0503020204020204" pitchFamily="34" charset="-122"/>
                <a:sym typeface="Arial" panose="020B0604020202020204" pitchFamily="34" charset="0"/>
              </a:rPr>
              <a:t>项（三级医院）</a:t>
            </a:r>
            <a:endParaRPr lang="zh-CN" altLang="en-US" sz="3200" spc="150">
              <a:latin typeface="Arial" panose="020B0604020202020204" pitchFamily="34" charset="0"/>
              <a:ea typeface="微软雅黑" panose="020B0503020204020204" pitchFamily="34" charset="-122"/>
              <a:sym typeface="Arial" panose="020B0604020202020204" pitchFamily="34" charset="0"/>
            </a:endParaRPr>
          </a:p>
          <a:p>
            <a:pPr algn="ctr">
              <a:lnSpc>
                <a:spcPct val="120000"/>
              </a:lnSpc>
            </a:pPr>
            <a:r>
              <a:rPr lang="en-US" altLang="zh-CN" sz="6000" spc="150">
                <a:latin typeface="Arial" panose="020B0604020202020204" pitchFamily="34" charset="0"/>
                <a:ea typeface="微软雅黑" panose="020B0503020204020204" pitchFamily="34" charset="-122"/>
                <a:sym typeface="Arial" panose="020B0604020202020204" pitchFamily="34" charset="0"/>
              </a:rPr>
              <a:t>10</a:t>
            </a:r>
            <a:r>
              <a:rPr lang="zh-CN" altLang="en-US" sz="3335" spc="150">
                <a:latin typeface="Arial" panose="020B0604020202020204" pitchFamily="34" charset="0"/>
                <a:ea typeface="微软雅黑" panose="020B0503020204020204" pitchFamily="34" charset="-122"/>
                <a:sym typeface="Arial" panose="020B0604020202020204" pitchFamily="34" charset="0"/>
              </a:rPr>
              <a:t>项（二级医院）</a:t>
            </a:r>
            <a:endParaRPr lang="zh-CN" altLang="en-US" sz="3335" spc="150">
              <a:latin typeface="Arial" panose="020B0604020202020204" pitchFamily="34" charset="0"/>
              <a:ea typeface="微软雅黑" panose="020B0503020204020204" pitchFamily="34" charset="-122"/>
              <a:sym typeface="Arial" panose="020B0604020202020204" pitchFamily="34" charset="0"/>
            </a:endParaRPr>
          </a:p>
        </p:txBody>
      </p:sp>
      <p:sp>
        <p:nvSpPr>
          <p:cNvPr id="21" name="文本框 20"/>
          <p:cNvSpPr txBox="1"/>
          <p:nvPr>
            <p:custDataLst>
              <p:tags r:id="rId20"/>
            </p:custDataLst>
          </p:nvPr>
        </p:nvSpPr>
        <p:spPr>
          <a:xfrm>
            <a:off x="7925435" y="2323465"/>
            <a:ext cx="3066415" cy="1539240"/>
          </a:xfrm>
          <a:prstGeom prst="rect">
            <a:avLst/>
          </a:prstGeom>
          <a:noFill/>
        </p:spPr>
        <p:txBody>
          <a:bodyPr wrap="square" rtlCol="0" anchor="ctr" anchorCtr="0">
            <a:normAutofit fontScale="25000"/>
          </a:bodyPr>
          <a:p>
            <a:pPr algn="ctr">
              <a:lnSpc>
                <a:spcPct val="120000"/>
              </a:lnSpc>
            </a:pPr>
            <a:r>
              <a:rPr lang="en-US" altLang="zh-CN" sz="14400" spc="150">
                <a:latin typeface="Arial" panose="020B0604020202020204" pitchFamily="34" charset="0"/>
                <a:ea typeface="微软雅黑" panose="020B0503020204020204" pitchFamily="34" charset="-122"/>
                <a:sym typeface="Arial" panose="020B0604020202020204" pitchFamily="34" charset="0"/>
              </a:rPr>
              <a:t>  55</a:t>
            </a:r>
            <a:r>
              <a:rPr lang="zh-CN" altLang="en-US" sz="8000" spc="150">
                <a:latin typeface="Arial" panose="020B0604020202020204" pitchFamily="34" charset="0"/>
                <a:ea typeface="微软雅黑" panose="020B0503020204020204" pitchFamily="34" charset="-122"/>
                <a:sym typeface="Arial" panose="020B0604020202020204" pitchFamily="34" charset="0"/>
              </a:rPr>
              <a:t>项（三级医院）</a:t>
            </a:r>
            <a:endParaRPr lang="zh-CN" altLang="en-US" sz="10665" spc="150">
              <a:latin typeface="Arial" panose="020B0604020202020204" pitchFamily="34" charset="0"/>
              <a:ea typeface="微软雅黑" panose="020B0503020204020204" pitchFamily="34" charset="-122"/>
              <a:sym typeface="Arial" panose="020B0604020202020204" pitchFamily="34" charset="0"/>
            </a:endParaRPr>
          </a:p>
          <a:p>
            <a:pPr algn="ctr">
              <a:lnSpc>
                <a:spcPct val="120000"/>
              </a:lnSpc>
            </a:pPr>
            <a:r>
              <a:rPr lang="en-US" altLang="zh-CN" sz="14400" spc="150">
                <a:latin typeface="Arial" panose="020B0604020202020204" pitchFamily="34" charset="0"/>
                <a:ea typeface="微软雅黑" panose="020B0503020204020204" pitchFamily="34" charset="-122"/>
                <a:sym typeface="Arial" panose="020B0604020202020204" pitchFamily="34" charset="0"/>
              </a:rPr>
              <a:t>  28</a:t>
            </a:r>
            <a:r>
              <a:rPr lang="zh-CN" altLang="en-US" sz="8000" spc="150">
                <a:latin typeface="Arial" panose="020B0604020202020204" pitchFamily="34" charset="0"/>
                <a:ea typeface="微软雅黑" panose="020B0503020204020204" pitchFamily="34" charset="-122"/>
                <a:sym typeface="Arial" panose="020B0604020202020204" pitchFamily="34" charset="0"/>
              </a:rPr>
              <a:t>项（二级医院）</a:t>
            </a:r>
            <a:endParaRPr lang="zh-CN" altLang="en-US" sz="8000" spc="150">
              <a:latin typeface="Arial" panose="020B0604020202020204" pitchFamily="34" charset="0"/>
              <a:ea typeface="微软雅黑" panose="020B0503020204020204" pitchFamily="34" charset="-122"/>
              <a:sym typeface="Arial" panose="020B0604020202020204" pitchFamily="34" charset="0"/>
            </a:endParaRPr>
          </a:p>
        </p:txBody>
      </p:sp>
      <p:sp>
        <p:nvSpPr>
          <p:cNvPr id="17" name="文本框 16"/>
          <p:cNvSpPr txBox="1"/>
          <p:nvPr/>
        </p:nvSpPr>
        <p:spPr>
          <a:xfrm>
            <a:off x="1571625" y="4740275"/>
            <a:ext cx="2251710" cy="645160"/>
          </a:xfrm>
          <a:prstGeom prst="rect">
            <a:avLst/>
          </a:prstGeom>
          <a:noFill/>
        </p:spPr>
        <p:txBody>
          <a:bodyPr wrap="square" rtlCol="0">
            <a:spAutoFit/>
          </a:bodyPr>
          <a:p>
            <a:r>
              <a:rPr lang="zh-CN" altLang="en-US" sz="3600"/>
              <a:t>一级指标</a:t>
            </a:r>
            <a:endParaRPr lang="zh-CN" altLang="en-US" sz="3600"/>
          </a:p>
        </p:txBody>
      </p:sp>
      <p:sp>
        <p:nvSpPr>
          <p:cNvPr id="22" name="文本框 21"/>
          <p:cNvSpPr txBox="1"/>
          <p:nvPr/>
        </p:nvSpPr>
        <p:spPr>
          <a:xfrm>
            <a:off x="5271135" y="4724400"/>
            <a:ext cx="2251710" cy="645160"/>
          </a:xfrm>
          <a:prstGeom prst="rect">
            <a:avLst/>
          </a:prstGeom>
          <a:noFill/>
        </p:spPr>
        <p:txBody>
          <a:bodyPr wrap="square" rtlCol="0">
            <a:spAutoFit/>
          </a:bodyPr>
          <a:p>
            <a:r>
              <a:rPr lang="zh-CN" altLang="en-US" sz="3600"/>
              <a:t>二级指标</a:t>
            </a:r>
            <a:endParaRPr lang="zh-CN" altLang="en-US" sz="3600"/>
          </a:p>
        </p:txBody>
      </p:sp>
      <p:sp>
        <p:nvSpPr>
          <p:cNvPr id="23" name="文本框 22"/>
          <p:cNvSpPr txBox="1"/>
          <p:nvPr/>
        </p:nvSpPr>
        <p:spPr>
          <a:xfrm>
            <a:off x="8750300" y="4724400"/>
            <a:ext cx="2251710" cy="645160"/>
          </a:xfrm>
          <a:prstGeom prst="rect">
            <a:avLst/>
          </a:prstGeom>
          <a:noFill/>
        </p:spPr>
        <p:txBody>
          <a:bodyPr wrap="square" rtlCol="0">
            <a:spAutoFit/>
          </a:bodyPr>
          <a:p>
            <a:r>
              <a:rPr lang="zh-CN" altLang="en-US" sz="3600"/>
              <a:t>三级指标</a:t>
            </a:r>
            <a:endParaRPr lang="zh-CN" altLang="en-US" sz="3600"/>
          </a:p>
        </p:txBody>
      </p:sp>
      <p:pic>
        <p:nvPicPr>
          <p:cNvPr id="8" name="Picture 3" descr="C:\Users\Administrator\Desktop\222.png222"/>
          <p:cNvPicPr>
            <a:picLocks noChangeAspect="1" noChangeArrowheads="1"/>
          </p:cNvPicPr>
          <p:nvPr/>
        </p:nvPicPr>
        <p:blipFill>
          <a:blip r:embed="rId21"/>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Tree>
    <p:custDataLst>
      <p:tags r:id="rId22"/>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组合 49"/>
          <p:cNvGrpSpPr/>
          <p:nvPr>
            <p:custDataLst>
              <p:tags r:id="rId1"/>
            </p:custDataLst>
          </p:nvPr>
        </p:nvGrpSpPr>
        <p:grpSpPr>
          <a:xfrm flipH="1" flipV="1">
            <a:off x="0" y="6222365"/>
            <a:ext cx="12192635" cy="640080"/>
            <a:chOff x="-1" y="0"/>
            <a:chExt cx="19201" cy="1008"/>
          </a:xfrm>
        </p:grpSpPr>
        <p:sp>
          <p:nvSpPr>
            <p:cNvPr id="51" name="任意多边形: 形状 7"/>
            <p:cNvSpPr/>
            <p:nvPr>
              <p:custDataLst>
                <p:tags r:id="rId2"/>
              </p:custDataLst>
            </p:nvPr>
          </p:nvSpPr>
          <p:spPr>
            <a:xfrm rot="10800000">
              <a:off x="896" y="0"/>
              <a:ext cx="18304" cy="716"/>
            </a:xfrm>
            <a:custGeom>
              <a:avLst/>
              <a:gdLst>
                <a:gd name="connsiteX0" fmla="*/ 7843520 w 7843519"/>
                <a:gd name="connsiteY0" fmla="*/ 1186815 h 1186815"/>
                <a:gd name="connsiteX1" fmla="*/ 0 w 7843519"/>
                <a:gd name="connsiteY1" fmla="*/ 1186815 h 1186815"/>
                <a:gd name="connsiteX2" fmla="*/ 0 w 7843519"/>
                <a:gd name="connsiteY2" fmla="*/ 0 h 1186815"/>
              </a:gdLst>
              <a:ahLst/>
              <a:cxnLst>
                <a:cxn ang="0">
                  <a:pos x="connsiteX0" y="connsiteY0"/>
                </a:cxn>
                <a:cxn ang="0">
                  <a:pos x="connsiteX1" y="connsiteY1"/>
                </a:cxn>
                <a:cxn ang="0">
                  <a:pos x="connsiteX2" y="connsiteY2"/>
                </a:cxn>
              </a:cxnLst>
              <a:rect l="l" t="t" r="r" b="b"/>
              <a:pathLst>
                <a:path w="7843519" h="1186815">
                  <a:moveTo>
                    <a:pt x="7843520" y="1186815"/>
                  </a:moveTo>
                  <a:lnTo>
                    <a:pt x="0" y="1186815"/>
                  </a:lnTo>
                  <a:lnTo>
                    <a:pt x="0" y="0"/>
                  </a:lnTo>
                  <a:close/>
                </a:path>
              </a:pathLst>
            </a:custGeom>
            <a:solidFill>
              <a:schemeClr val="accent1"/>
            </a:solidFill>
            <a:ln w="6350" cap="flat">
              <a:noFill/>
              <a:prstDash val="solid"/>
              <a:miter/>
            </a:ln>
          </p:spPr>
          <p:txBody>
            <a:bodyPr rtlCol="0" anchor="ctr"/>
            <a:lstStyle/>
            <a:p>
              <a:endParaRPr lang="zh-CN" altLang="en-US"/>
            </a:p>
          </p:txBody>
        </p:sp>
        <p:grpSp>
          <p:nvGrpSpPr>
            <p:cNvPr id="52" name="组合 51"/>
            <p:cNvGrpSpPr/>
            <p:nvPr/>
          </p:nvGrpSpPr>
          <p:grpSpPr>
            <a:xfrm rot="10800000">
              <a:off x="-1" y="0"/>
              <a:ext cx="6718" cy="1008"/>
              <a:chOff x="6681" y="8932"/>
              <a:chExt cx="12521" cy="1880"/>
            </a:xfrm>
          </p:grpSpPr>
          <p:sp>
            <p:nvSpPr>
              <p:cNvPr id="53" name="任意多边形: 形状 3"/>
              <p:cNvSpPr/>
              <p:nvPr>
                <p:custDataLst>
                  <p:tags r:id="rId3"/>
                </p:custDataLst>
              </p:nvPr>
            </p:nvSpPr>
            <p:spPr>
              <a:xfrm>
                <a:off x="6681" y="8932"/>
                <a:ext cx="12521" cy="188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54" name="任意多边形: 形状 4"/>
              <p:cNvSpPr/>
              <p:nvPr>
                <p:custDataLst>
                  <p:tags r:id="rId4"/>
                </p:custDataLst>
              </p:nvPr>
            </p:nvSpPr>
            <p:spPr>
              <a:xfrm>
                <a:off x="7765" y="9076"/>
                <a:ext cx="11435" cy="1724"/>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grpSp>
      </p:grpSp>
      <p:sp>
        <p:nvSpPr>
          <p:cNvPr id="36" name="文本框 35"/>
          <p:cNvSpPr txBox="1"/>
          <p:nvPr>
            <p:custDataLst>
              <p:tags r:id="rId5"/>
            </p:custDataLst>
          </p:nvPr>
        </p:nvSpPr>
        <p:spPr>
          <a:xfrm>
            <a:off x="1191260" y="381000"/>
            <a:ext cx="9471660" cy="644525"/>
          </a:xfrm>
          <a:prstGeom prst="rect">
            <a:avLst/>
          </a:prstGeom>
          <a:noFill/>
        </p:spPr>
        <p:txBody>
          <a:bodyPr wrap="square" rtlCol="0">
            <a:noAutofit/>
          </a:bodyPr>
          <a:lstStyle/>
          <a:p>
            <a:pPr algn="ctr"/>
            <a:r>
              <a:rPr lang="zh-CN" altLang="en-US" sz="4800" b="1" dirty="0">
                <a:solidFill>
                  <a:schemeClr val="accent1"/>
                </a:solidFill>
                <a:uFillTx/>
                <a:latin typeface="Arial" panose="020B0604020202020204" pitchFamily="34" charset="0"/>
                <a:ea typeface="微软雅黑" panose="020B0503020204020204" pitchFamily="34" charset="-122"/>
              </a:rPr>
              <a:t>一级、二级指标</a:t>
            </a:r>
            <a:endParaRPr lang="zh-CN" altLang="en-US" sz="4800" b="1" dirty="0">
              <a:solidFill>
                <a:schemeClr val="accent1"/>
              </a:solidFill>
              <a:uFillTx/>
              <a:latin typeface="Arial" panose="020B0604020202020204" pitchFamily="34" charset="0"/>
              <a:ea typeface="微软雅黑" panose="020B0503020204020204" pitchFamily="34" charset="-122"/>
            </a:endParaRPr>
          </a:p>
        </p:txBody>
      </p:sp>
      <p:sp>
        <p:nvSpPr>
          <p:cNvPr id="9" name="文本框 8"/>
          <p:cNvSpPr txBox="1"/>
          <p:nvPr>
            <p:custDataLst>
              <p:tags r:id="rId6"/>
            </p:custDataLst>
          </p:nvPr>
        </p:nvSpPr>
        <p:spPr>
          <a:xfrm>
            <a:off x="8240047" y="3139622"/>
            <a:ext cx="2647663" cy="399798"/>
          </a:xfrm>
          <a:prstGeom prst="rect">
            <a:avLst/>
          </a:prstGeom>
          <a:noFill/>
        </p:spPr>
        <p:txBody>
          <a:bodyPr wrap="square" lIns="90000" tIns="46800" rIns="90000" bIns="0" anchor="b" anchorCtr="1">
            <a:noAutofit/>
          </a:bodyPr>
          <a:lstStyle/>
          <a:p>
            <a:pPr algn="ctr">
              <a:lnSpc>
                <a:spcPct val="120000"/>
              </a:lnSpc>
            </a:pPr>
            <a:r>
              <a:rPr lang="zh-CN" altLang="en-US" sz="2800" b="1" spc="30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满意度评价</a:t>
            </a:r>
            <a:endParaRPr lang="zh-CN" altLang="en-US" sz="2800" b="1" spc="30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0" name="泪滴形 9"/>
          <p:cNvSpPr/>
          <p:nvPr>
            <p:custDataLst>
              <p:tags r:id="rId7"/>
            </p:custDataLst>
          </p:nvPr>
        </p:nvSpPr>
        <p:spPr>
          <a:xfrm>
            <a:off x="9003062" y="1640840"/>
            <a:ext cx="1094671" cy="1109456"/>
          </a:xfrm>
          <a:prstGeom prst="teardrop">
            <a:avLst/>
          </a:prstGeom>
          <a:solidFill>
            <a:schemeClr val="accent4"/>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lstStyle/>
          <a:p>
            <a:pPr algn="ctr"/>
            <a:endParaRPr>
              <a:sym typeface="Arial" panose="020B0604020202020204" pitchFamily="34" charset="0"/>
            </a:endParaRPr>
          </a:p>
        </p:txBody>
      </p:sp>
      <p:cxnSp>
        <p:nvCxnSpPr>
          <p:cNvPr id="11" name="直接连接符 10"/>
          <p:cNvCxnSpPr/>
          <p:nvPr>
            <p:custDataLst>
              <p:tags r:id="rId8"/>
            </p:custDataLst>
          </p:nvPr>
        </p:nvCxnSpPr>
        <p:spPr>
          <a:xfrm>
            <a:off x="9532841" y="2741056"/>
            <a:ext cx="0" cy="330804"/>
          </a:xfrm>
          <a:prstGeom prst="line">
            <a:avLst/>
          </a:prstGeom>
          <a:ln w="12700" cap="flat" cmpd="sng" algn="ctr">
            <a:solidFill>
              <a:schemeClr val="accent4"/>
            </a:solidFill>
            <a:prstDash val="solid"/>
            <a:miter lim="800000"/>
            <a:headEnd type="none" w="med" len="med"/>
            <a:tailEnd type="none" w="med" len="med"/>
          </a:ln>
        </p:spPr>
        <p:style>
          <a:lnRef idx="1">
            <a:srgbClr val="1F74AD"/>
          </a:lnRef>
          <a:fillRef idx="0">
            <a:srgbClr val="1F74AD"/>
          </a:fillRef>
          <a:effectRef idx="0">
            <a:srgbClr val="1F74AD"/>
          </a:effectRef>
          <a:fontRef idx="minor">
            <a:srgbClr val="000000"/>
          </a:fontRef>
        </p:style>
      </p:cxnSp>
      <p:sp>
        <p:nvSpPr>
          <p:cNvPr id="12" name="椭圆 11"/>
          <p:cNvSpPr/>
          <p:nvPr>
            <p:custDataLst>
              <p:tags r:id="rId9"/>
            </p:custDataLst>
          </p:nvPr>
        </p:nvSpPr>
        <p:spPr>
          <a:xfrm>
            <a:off x="9196493" y="1830575"/>
            <a:ext cx="724442" cy="734298"/>
          </a:xfrm>
          <a:prstGeom prst="ellipse">
            <a:avLst/>
          </a:prstGeom>
          <a:solidFill>
            <a:schemeClr val="bg1"/>
          </a:solidFill>
          <a:ln>
            <a:noFill/>
          </a:ln>
          <a:effectLst>
            <a:outerShdw blurRad="38100" dist="38100" algn="ctr" rotWithShape="0">
              <a:srgbClr val="000000">
                <a:alpha val="0"/>
              </a:srgbClr>
            </a:outerShdw>
          </a:effectLst>
        </p:spPr>
        <p:txBody>
          <a:bodyPr anchor="ctr"/>
          <a:lstStyle/>
          <a:p>
            <a:pPr algn="ctr"/>
            <a:endParaRPr>
              <a:sym typeface="Arial" panose="020B0604020202020204" pitchFamily="34" charset="0"/>
            </a:endParaRPr>
          </a:p>
        </p:txBody>
      </p:sp>
      <p:sp>
        <p:nvSpPr>
          <p:cNvPr id="13" name="任意多边形 25"/>
          <p:cNvSpPr/>
          <p:nvPr>
            <p:custDataLst>
              <p:tags r:id="rId10"/>
            </p:custDataLst>
          </p:nvPr>
        </p:nvSpPr>
        <p:spPr bwMode="auto">
          <a:xfrm>
            <a:off x="9407172" y="2044335"/>
            <a:ext cx="303699" cy="30739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594" y="21600"/>
                </a:moveTo>
                <a:cubicBezTo>
                  <a:pt x="1006" y="21600"/>
                  <a:pt x="1006" y="21600"/>
                  <a:pt x="1006" y="21600"/>
                </a:cubicBezTo>
                <a:cubicBezTo>
                  <a:pt x="252" y="21600"/>
                  <a:pt x="0" y="21061"/>
                  <a:pt x="0" y="20558"/>
                </a:cubicBezTo>
                <a:cubicBezTo>
                  <a:pt x="0" y="1006"/>
                  <a:pt x="0" y="1006"/>
                  <a:pt x="0" y="1006"/>
                </a:cubicBezTo>
                <a:cubicBezTo>
                  <a:pt x="0" y="252"/>
                  <a:pt x="252" y="0"/>
                  <a:pt x="1006" y="0"/>
                </a:cubicBezTo>
                <a:cubicBezTo>
                  <a:pt x="20594" y="0"/>
                  <a:pt x="20594" y="0"/>
                  <a:pt x="20594" y="0"/>
                </a:cubicBezTo>
                <a:cubicBezTo>
                  <a:pt x="21097" y="0"/>
                  <a:pt x="21600" y="252"/>
                  <a:pt x="21600" y="1006"/>
                </a:cubicBezTo>
                <a:cubicBezTo>
                  <a:pt x="21600" y="20558"/>
                  <a:pt x="21600" y="20558"/>
                  <a:pt x="21600" y="20558"/>
                </a:cubicBezTo>
                <a:cubicBezTo>
                  <a:pt x="21600" y="21061"/>
                  <a:pt x="21097" y="21600"/>
                  <a:pt x="20594" y="21600"/>
                </a:cubicBezTo>
                <a:close/>
                <a:moveTo>
                  <a:pt x="19551" y="2013"/>
                </a:moveTo>
                <a:cubicBezTo>
                  <a:pt x="2049" y="2013"/>
                  <a:pt x="2049" y="2013"/>
                  <a:pt x="2049" y="2013"/>
                </a:cubicBezTo>
                <a:cubicBezTo>
                  <a:pt x="2049" y="19551"/>
                  <a:pt x="2049" y="19551"/>
                  <a:pt x="2049" y="19551"/>
                </a:cubicBezTo>
                <a:cubicBezTo>
                  <a:pt x="19551" y="19551"/>
                  <a:pt x="19551" y="19551"/>
                  <a:pt x="19551" y="19551"/>
                </a:cubicBezTo>
                <a:lnTo>
                  <a:pt x="19551" y="2013"/>
                </a:lnTo>
                <a:close/>
                <a:moveTo>
                  <a:pt x="4061" y="14484"/>
                </a:moveTo>
                <a:cubicBezTo>
                  <a:pt x="6110" y="14484"/>
                  <a:pt x="6110" y="14484"/>
                  <a:pt x="6110" y="14484"/>
                </a:cubicBezTo>
                <a:cubicBezTo>
                  <a:pt x="6613" y="14484"/>
                  <a:pt x="7116" y="14987"/>
                  <a:pt x="7116" y="15490"/>
                </a:cubicBezTo>
                <a:cubicBezTo>
                  <a:pt x="7116" y="17503"/>
                  <a:pt x="7116" y="17503"/>
                  <a:pt x="7116" y="17503"/>
                </a:cubicBezTo>
                <a:cubicBezTo>
                  <a:pt x="7116" y="18042"/>
                  <a:pt x="6613" y="18545"/>
                  <a:pt x="6110" y="18545"/>
                </a:cubicBezTo>
                <a:cubicBezTo>
                  <a:pt x="4061" y="18545"/>
                  <a:pt x="4061" y="18545"/>
                  <a:pt x="4061" y="18545"/>
                </a:cubicBezTo>
                <a:cubicBezTo>
                  <a:pt x="3306" y="18545"/>
                  <a:pt x="3055" y="18042"/>
                  <a:pt x="3055" y="17503"/>
                </a:cubicBezTo>
                <a:cubicBezTo>
                  <a:pt x="3055" y="15490"/>
                  <a:pt x="3055" y="15490"/>
                  <a:pt x="3055" y="15490"/>
                </a:cubicBezTo>
                <a:cubicBezTo>
                  <a:pt x="3055" y="14987"/>
                  <a:pt x="3306" y="14484"/>
                  <a:pt x="4061" y="14484"/>
                </a:cubicBezTo>
                <a:close/>
                <a:moveTo>
                  <a:pt x="9668" y="5319"/>
                </a:moveTo>
                <a:cubicBezTo>
                  <a:pt x="11681" y="5319"/>
                  <a:pt x="11681" y="5319"/>
                  <a:pt x="11681" y="5319"/>
                </a:cubicBezTo>
                <a:cubicBezTo>
                  <a:pt x="12435" y="5319"/>
                  <a:pt x="12687" y="5822"/>
                  <a:pt x="12687" y="6325"/>
                </a:cubicBezTo>
                <a:cubicBezTo>
                  <a:pt x="12687" y="17503"/>
                  <a:pt x="12687" y="17503"/>
                  <a:pt x="12687" y="17503"/>
                </a:cubicBezTo>
                <a:cubicBezTo>
                  <a:pt x="12687" y="18042"/>
                  <a:pt x="12435" y="18545"/>
                  <a:pt x="11681" y="18545"/>
                </a:cubicBezTo>
                <a:cubicBezTo>
                  <a:pt x="9668" y="18545"/>
                  <a:pt x="9668" y="18545"/>
                  <a:pt x="9668" y="18545"/>
                </a:cubicBezTo>
                <a:cubicBezTo>
                  <a:pt x="9165" y="18545"/>
                  <a:pt x="8626" y="18042"/>
                  <a:pt x="8626" y="17503"/>
                </a:cubicBezTo>
                <a:cubicBezTo>
                  <a:pt x="8626" y="6325"/>
                  <a:pt x="8626" y="6325"/>
                  <a:pt x="8626" y="6325"/>
                </a:cubicBezTo>
                <a:cubicBezTo>
                  <a:pt x="8626" y="5822"/>
                  <a:pt x="9165" y="5319"/>
                  <a:pt x="9668" y="5319"/>
                </a:cubicBezTo>
                <a:close/>
                <a:moveTo>
                  <a:pt x="15490" y="9380"/>
                </a:moveTo>
                <a:cubicBezTo>
                  <a:pt x="17539" y="9380"/>
                  <a:pt x="17539" y="9380"/>
                  <a:pt x="17539" y="9380"/>
                </a:cubicBezTo>
                <a:cubicBezTo>
                  <a:pt x="18042" y="9380"/>
                  <a:pt x="18545" y="9919"/>
                  <a:pt x="18545" y="10423"/>
                </a:cubicBezTo>
                <a:cubicBezTo>
                  <a:pt x="18545" y="17503"/>
                  <a:pt x="18545" y="17503"/>
                  <a:pt x="18545" y="17503"/>
                </a:cubicBezTo>
                <a:cubicBezTo>
                  <a:pt x="18545" y="18042"/>
                  <a:pt x="18042" y="18545"/>
                  <a:pt x="17539" y="18545"/>
                </a:cubicBezTo>
                <a:cubicBezTo>
                  <a:pt x="15490" y="18545"/>
                  <a:pt x="15490" y="18545"/>
                  <a:pt x="15490" y="18545"/>
                </a:cubicBezTo>
                <a:cubicBezTo>
                  <a:pt x="14987" y="18545"/>
                  <a:pt x="14484" y="18042"/>
                  <a:pt x="14484" y="17503"/>
                </a:cubicBezTo>
                <a:cubicBezTo>
                  <a:pt x="14484" y="10423"/>
                  <a:pt x="14484" y="10423"/>
                  <a:pt x="14484" y="10423"/>
                </a:cubicBezTo>
                <a:cubicBezTo>
                  <a:pt x="14484" y="9919"/>
                  <a:pt x="14987" y="9380"/>
                  <a:pt x="15490" y="9380"/>
                </a:cubicBezTo>
                <a:close/>
              </a:path>
            </a:pathLst>
          </a:custGeom>
          <a:solidFill>
            <a:schemeClr val="accent4"/>
          </a:solidFill>
          <a:ln>
            <a:noFill/>
          </a:ln>
          <a:effectLst/>
        </p:spPr>
        <p:txBody>
          <a:bodyPr anchor="ctr"/>
          <a:lstStyle/>
          <a:p>
            <a:pPr algn="ctr"/>
            <a:endParaRPr>
              <a:sym typeface="Arial" panose="020B0604020202020204" pitchFamily="34" charset="0"/>
            </a:endParaRPr>
          </a:p>
        </p:txBody>
      </p:sp>
      <p:sp>
        <p:nvSpPr>
          <p:cNvPr id="7" name="文本框 6"/>
          <p:cNvSpPr txBox="1"/>
          <p:nvPr>
            <p:custDataLst>
              <p:tags r:id="rId11"/>
            </p:custDataLst>
          </p:nvPr>
        </p:nvSpPr>
        <p:spPr>
          <a:xfrm>
            <a:off x="5968536" y="3143318"/>
            <a:ext cx="2464705" cy="399798"/>
          </a:xfrm>
          <a:prstGeom prst="rect">
            <a:avLst/>
          </a:prstGeom>
          <a:noFill/>
        </p:spPr>
        <p:txBody>
          <a:bodyPr wrap="square" lIns="90000" tIns="46800" rIns="90000" bIns="0" anchor="b" anchorCtr="1">
            <a:noAutofit/>
          </a:bodyPr>
          <a:lstStyle/>
          <a:p>
            <a:pPr algn="ctr">
              <a:lnSpc>
                <a:spcPct val="120000"/>
              </a:lnSpc>
            </a:pPr>
            <a:r>
              <a:rPr lang="zh-CN" altLang="en-US" sz="2800" b="1" spc="30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持续发展</a:t>
            </a:r>
            <a:endParaRPr lang="zh-CN" altLang="en-US" sz="2800" b="1" spc="30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4" name="泪滴形 13"/>
          <p:cNvSpPr/>
          <p:nvPr>
            <p:custDataLst>
              <p:tags r:id="rId12"/>
            </p:custDataLst>
          </p:nvPr>
        </p:nvSpPr>
        <p:spPr>
          <a:xfrm>
            <a:off x="6636304" y="1640840"/>
            <a:ext cx="1094671" cy="1109456"/>
          </a:xfrm>
          <a:prstGeom prst="teardrop">
            <a:avLst/>
          </a:prstGeom>
          <a:solidFill>
            <a:schemeClr val="accent3"/>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lstStyle/>
          <a:p>
            <a:pPr algn="ctr"/>
            <a:endParaRPr>
              <a:sym typeface="Arial" panose="020B0604020202020204" pitchFamily="34" charset="0"/>
            </a:endParaRPr>
          </a:p>
        </p:txBody>
      </p:sp>
      <p:cxnSp>
        <p:nvCxnSpPr>
          <p:cNvPr id="15" name="直接连接符 14"/>
          <p:cNvCxnSpPr/>
          <p:nvPr>
            <p:custDataLst>
              <p:tags r:id="rId13"/>
            </p:custDataLst>
          </p:nvPr>
        </p:nvCxnSpPr>
        <p:spPr>
          <a:xfrm>
            <a:off x="7183948" y="2741056"/>
            <a:ext cx="0" cy="330804"/>
          </a:xfrm>
          <a:prstGeom prst="line">
            <a:avLst/>
          </a:prstGeom>
          <a:ln w="12700" cap="flat" cmpd="sng" algn="ctr">
            <a:solidFill>
              <a:schemeClr val="accent3"/>
            </a:solidFill>
            <a:prstDash val="solid"/>
            <a:miter lim="800000"/>
            <a:headEnd type="none" w="med" len="med"/>
            <a:tailEnd type="none" w="med" len="med"/>
          </a:ln>
        </p:spPr>
        <p:style>
          <a:lnRef idx="1">
            <a:srgbClr val="1F74AD"/>
          </a:lnRef>
          <a:fillRef idx="0">
            <a:srgbClr val="1F74AD"/>
          </a:fillRef>
          <a:effectRef idx="0">
            <a:srgbClr val="1F74AD"/>
          </a:effectRef>
          <a:fontRef idx="minor">
            <a:srgbClr val="000000"/>
          </a:fontRef>
        </p:style>
      </p:cxnSp>
      <p:sp>
        <p:nvSpPr>
          <p:cNvPr id="16" name="椭圆 15"/>
          <p:cNvSpPr/>
          <p:nvPr>
            <p:custDataLst>
              <p:tags r:id="rId14"/>
            </p:custDataLst>
          </p:nvPr>
        </p:nvSpPr>
        <p:spPr>
          <a:xfrm>
            <a:off x="6836512" y="1833039"/>
            <a:ext cx="724442" cy="734298"/>
          </a:xfrm>
          <a:prstGeom prst="ellipse">
            <a:avLst/>
          </a:prstGeom>
          <a:solidFill>
            <a:schemeClr val="bg1"/>
          </a:solidFill>
          <a:ln>
            <a:noFill/>
          </a:ln>
          <a:effectLst>
            <a:outerShdw blurRad="38100" dist="38100" algn="ctr" rotWithShape="0">
              <a:srgbClr val="000000">
                <a:alpha val="0"/>
              </a:srgbClr>
            </a:outerShdw>
          </a:effectLst>
        </p:spPr>
        <p:txBody>
          <a:bodyPr anchor="ctr"/>
          <a:lstStyle/>
          <a:p>
            <a:pPr algn="ctr"/>
            <a:endParaRPr>
              <a:sym typeface="Arial" panose="020B0604020202020204" pitchFamily="34" charset="0"/>
            </a:endParaRPr>
          </a:p>
        </p:txBody>
      </p:sp>
      <p:sp>
        <p:nvSpPr>
          <p:cNvPr id="17" name="任意多边形 21"/>
          <p:cNvSpPr/>
          <p:nvPr>
            <p:custDataLst>
              <p:tags r:id="rId15"/>
            </p:custDataLst>
          </p:nvPr>
        </p:nvSpPr>
        <p:spPr bwMode="auto">
          <a:xfrm>
            <a:off x="7047191" y="2046183"/>
            <a:ext cx="303699" cy="30739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570" y="21600"/>
                </a:moveTo>
                <a:cubicBezTo>
                  <a:pt x="995" y="21600"/>
                  <a:pt x="995" y="21600"/>
                  <a:pt x="995" y="21600"/>
                </a:cubicBezTo>
                <a:cubicBezTo>
                  <a:pt x="497" y="21600"/>
                  <a:pt x="0" y="21061"/>
                  <a:pt x="0" y="20558"/>
                </a:cubicBezTo>
                <a:cubicBezTo>
                  <a:pt x="0" y="1006"/>
                  <a:pt x="0" y="1006"/>
                  <a:pt x="0" y="1006"/>
                </a:cubicBezTo>
                <a:cubicBezTo>
                  <a:pt x="0" y="252"/>
                  <a:pt x="497" y="0"/>
                  <a:pt x="995" y="0"/>
                </a:cubicBezTo>
                <a:cubicBezTo>
                  <a:pt x="20570" y="0"/>
                  <a:pt x="20570" y="0"/>
                  <a:pt x="20570" y="0"/>
                </a:cubicBezTo>
                <a:cubicBezTo>
                  <a:pt x="21103" y="0"/>
                  <a:pt x="21600" y="252"/>
                  <a:pt x="21600" y="1006"/>
                </a:cubicBezTo>
                <a:cubicBezTo>
                  <a:pt x="21600" y="20558"/>
                  <a:pt x="21600" y="20558"/>
                  <a:pt x="21600" y="20558"/>
                </a:cubicBezTo>
                <a:cubicBezTo>
                  <a:pt x="21600" y="21061"/>
                  <a:pt x="21103" y="21600"/>
                  <a:pt x="20570" y="21600"/>
                </a:cubicBezTo>
                <a:close/>
                <a:moveTo>
                  <a:pt x="19575" y="2013"/>
                </a:moveTo>
                <a:cubicBezTo>
                  <a:pt x="1989" y="2013"/>
                  <a:pt x="1989" y="2013"/>
                  <a:pt x="1989" y="2013"/>
                </a:cubicBezTo>
                <a:cubicBezTo>
                  <a:pt x="1989" y="19551"/>
                  <a:pt x="1989" y="19551"/>
                  <a:pt x="1989" y="19551"/>
                </a:cubicBezTo>
                <a:cubicBezTo>
                  <a:pt x="19575" y="19551"/>
                  <a:pt x="19575" y="19551"/>
                  <a:pt x="19575" y="19551"/>
                </a:cubicBezTo>
                <a:lnTo>
                  <a:pt x="19575" y="2013"/>
                </a:lnTo>
                <a:close/>
                <a:moveTo>
                  <a:pt x="3517" y="10926"/>
                </a:moveTo>
                <a:cubicBezTo>
                  <a:pt x="6288" y="9129"/>
                  <a:pt x="6288" y="9129"/>
                  <a:pt x="6288" y="9129"/>
                </a:cubicBezTo>
                <a:cubicBezTo>
                  <a:pt x="6537" y="9129"/>
                  <a:pt x="6537" y="9129"/>
                  <a:pt x="6786" y="9129"/>
                </a:cubicBezTo>
                <a:cubicBezTo>
                  <a:pt x="7034" y="9129"/>
                  <a:pt x="7283" y="9129"/>
                  <a:pt x="7283" y="9129"/>
                </a:cubicBezTo>
                <a:cubicBezTo>
                  <a:pt x="11795" y="12184"/>
                  <a:pt x="11795" y="12184"/>
                  <a:pt x="11795" y="12184"/>
                </a:cubicBezTo>
                <a:cubicBezTo>
                  <a:pt x="16804" y="8626"/>
                  <a:pt x="16804" y="8626"/>
                  <a:pt x="16804" y="8626"/>
                </a:cubicBezTo>
                <a:cubicBezTo>
                  <a:pt x="17053" y="8374"/>
                  <a:pt x="17337" y="8374"/>
                  <a:pt x="17586" y="8374"/>
                </a:cubicBezTo>
                <a:cubicBezTo>
                  <a:pt x="18083" y="8374"/>
                  <a:pt x="18580" y="8877"/>
                  <a:pt x="18580" y="9380"/>
                </a:cubicBezTo>
                <a:cubicBezTo>
                  <a:pt x="18580" y="9632"/>
                  <a:pt x="18332" y="10171"/>
                  <a:pt x="18083" y="10171"/>
                </a:cubicBezTo>
                <a:cubicBezTo>
                  <a:pt x="12292" y="14232"/>
                  <a:pt x="12292" y="14232"/>
                  <a:pt x="12292" y="14232"/>
                </a:cubicBezTo>
                <a:cubicBezTo>
                  <a:pt x="12292" y="14484"/>
                  <a:pt x="12043" y="14484"/>
                  <a:pt x="11795" y="14484"/>
                </a:cubicBezTo>
                <a:cubicBezTo>
                  <a:pt x="11546" y="14484"/>
                  <a:pt x="11297" y="14484"/>
                  <a:pt x="11297" y="14232"/>
                </a:cubicBezTo>
                <a:cubicBezTo>
                  <a:pt x="6786" y="11177"/>
                  <a:pt x="6786" y="11177"/>
                  <a:pt x="6786" y="11177"/>
                </a:cubicBezTo>
                <a:cubicBezTo>
                  <a:pt x="4761" y="12687"/>
                  <a:pt x="4761" y="12687"/>
                  <a:pt x="4761" y="12687"/>
                </a:cubicBezTo>
                <a:cubicBezTo>
                  <a:pt x="4512" y="12687"/>
                  <a:pt x="4263" y="12687"/>
                  <a:pt x="4014" y="12687"/>
                </a:cubicBezTo>
                <a:cubicBezTo>
                  <a:pt x="3517" y="12687"/>
                  <a:pt x="3020" y="12435"/>
                  <a:pt x="3020" y="11681"/>
                </a:cubicBezTo>
                <a:cubicBezTo>
                  <a:pt x="3020" y="11429"/>
                  <a:pt x="3268" y="11177"/>
                  <a:pt x="3517" y="10926"/>
                </a:cubicBezTo>
                <a:close/>
              </a:path>
            </a:pathLst>
          </a:custGeom>
          <a:solidFill>
            <a:schemeClr val="accent3"/>
          </a:solidFill>
          <a:ln>
            <a:noFill/>
          </a:ln>
          <a:effectLst/>
        </p:spPr>
        <p:txBody>
          <a:bodyPr anchor="ctr"/>
          <a:lstStyle/>
          <a:p>
            <a:pPr algn="ctr"/>
            <a:endParaRPr>
              <a:sym typeface="Arial" panose="020B0604020202020204" pitchFamily="34" charset="0"/>
            </a:endParaRPr>
          </a:p>
        </p:txBody>
      </p:sp>
      <p:sp>
        <p:nvSpPr>
          <p:cNvPr id="3" name="文本框 2"/>
          <p:cNvSpPr txBox="1"/>
          <p:nvPr>
            <p:custDataLst>
              <p:tags r:id="rId16"/>
            </p:custDataLst>
          </p:nvPr>
        </p:nvSpPr>
        <p:spPr>
          <a:xfrm>
            <a:off x="937260" y="3139404"/>
            <a:ext cx="3044998" cy="399798"/>
          </a:xfrm>
          <a:prstGeom prst="rect">
            <a:avLst/>
          </a:prstGeom>
          <a:noFill/>
        </p:spPr>
        <p:txBody>
          <a:bodyPr wrap="square" lIns="90000" tIns="46800" rIns="90000" bIns="0" anchor="b" anchorCtr="1">
            <a:noAutofit/>
          </a:bodyPr>
          <a:lstStyle/>
          <a:p>
            <a:pPr algn="ctr">
              <a:lnSpc>
                <a:spcPct val="120000"/>
              </a:lnSpc>
            </a:pPr>
            <a:r>
              <a:rPr lang="zh-CN" altLang="en-US" sz="2800" b="1" spc="30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医疗质量</a:t>
            </a:r>
            <a:endParaRPr lang="zh-CN" altLang="en-US" sz="2800" b="1" spc="30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8" name="泪滴形 17"/>
          <p:cNvSpPr/>
          <p:nvPr>
            <p:custDataLst>
              <p:tags r:id="rId17"/>
            </p:custDataLst>
          </p:nvPr>
        </p:nvSpPr>
        <p:spPr>
          <a:xfrm>
            <a:off x="1902790" y="1640840"/>
            <a:ext cx="1094671" cy="1109456"/>
          </a:xfrm>
          <a:prstGeom prst="teardrop">
            <a:avLst/>
          </a:prstGeom>
          <a:solidFill>
            <a:schemeClr val="accent1"/>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lstStyle/>
          <a:p>
            <a:pPr algn="ctr"/>
            <a:endParaRPr>
              <a:sym typeface="Arial" panose="020B0604020202020204" pitchFamily="34" charset="0"/>
            </a:endParaRPr>
          </a:p>
        </p:txBody>
      </p:sp>
      <p:cxnSp>
        <p:nvCxnSpPr>
          <p:cNvPr id="19" name="直接连接符 18"/>
          <p:cNvCxnSpPr/>
          <p:nvPr>
            <p:custDataLst>
              <p:tags r:id="rId18"/>
            </p:custDataLst>
          </p:nvPr>
        </p:nvCxnSpPr>
        <p:spPr>
          <a:xfrm>
            <a:off x="2460290" y="2742904"/>
            <a:ext cx="0" cy="330804"/>
          </a:xfrm>
          <a:prstGeom prst="line">
            <a:avLst/>
          </a:prstGeom>
          <a:ln w="12700" cap="flat" cmpd="sng" algn="ctr">
            <a:solidFill>
              <a:schemeClr val="accent1"/>
            </a:solidFill>
            <a:prstDash val="solid"/>
            <a:miter lim="800000"/>
            <a:headEnd type="none" w="med" len="med"/>
            <a:tailEnd type="none" w="med" len="med"/>
          </a:ln>
        </p:spPr>
        <p:style>
          <a:lnRef idx="1">
            <a:srgbClr val="1F74AD"/>
          </a:lnRef>
          <a:fillRef idx="0">
            <a:srgbClr val="1F74AD"/>
          </a:fillRef>
          <a:effectRef idx="0">
            <a:srgbClr val="1F74AD"/>
          </a:effectRef>
          <a:fontRef idx="minor">
            <a:srgbClr val="000000"/>
          </a:fontRef>
        </p:style>
      </p:cxnSp>
      <p:sp>
        <p:nvSpPr>
          <p:cNvPr id="20" name="椭圆 19"/>
          <p:cNvSpPr/>
          <p:nvPr>
            <p:custDataLst>
              <p:tags r:id="rId19"/>
            </p:custDataLst>
          </p:nvPr>
        </p:nvSpPr>
        <p:spPr>
          <a:xfrm>
            <a:off x="2101149" y="1830575"/>
            <a:ext cx="724442" cy="734298"/>
          </a:xfrm>
          <a:prstGeom prst="ellipse">
            <a:avLst/>
          </a:prstGeom>
          <a:solidFill>
            <a:schemeClr val="bg1"/>
          </a:solidFill>
          <a:ln>
            <a:noFill/>
          </a:ln>
          <a:effectLst>
            <a:outerShdw blurRad="38100" dist="38100" algn="ctr" rotWithShape="0">
              <a:srgbClr val="000000">
                <a:alpha val="0"/>
              </a:srgbClr>
            </a:outerShdw>
          </a:effectLst>
        </p:spPr>
        <p:txBody>
          <a:bodyPr anchor="ctr"/>
          <a:lstStyle/>
          <a:p>
            <a:pPr algn="ctr"/>
            <a:endParaRPr>
              <a:sym typeface="Arial" panose="020B0604020202020204" pitchFamily="34" charset="0"/>
            </a:endParaRPr>
          </a:p>
        </p:txBody>
      </p:sp>
      <p:sp>
        <p:nvSpPr>
          <p:cNvPr id="21" name="任意多边形 17"/>
          <p:cNvSpPr/>
          <p:nvPr>
            <p:custDataLst>
              <p:tags r:id="rId20"/>
            </p:custDataLst>
          </p:nvPr>
        </p:nvSpPr>
        <p:spPr bwMode="auto">
          <a:xfrm>
            <a:off x="2311829" y="2044335"/>
            <a:ext cx="303699" cy="30739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096" y="7511"/>
                </a:moveTo>
                <a:cubicBezTo>
                  <a:pt x="12456" y="14725"/>
                  <a:pt x="12456" y="14725"/>
                  <a:pt x="12456" y="14725"/>
                </a:cubicBezTo>
                <a:cubicBezTo>
                  <a:pt x="12204" y="14725"/>
                  <a:pt x="11952" y="15022"/>
                  <a:pt x="11700" y="15022"/>
                </a:cubicBezTo>
                <a:cubicBezTo>
                  <a:pt x="11700" y="15022"/>
                  <a:pt x="11448" y="14725"/>
                  <a:pt x="11196" y="14725"/>
                </a:cubicBezTo>
                <a:cubicBezTo>
                  <a:pt x="6588" y="11118"/>
                  <a:pt x="6588" y="11118"/>
                  <a:pt x="6588" y="11118"/>
                </a:cubicBezTo>
                <a:cubicBezTo>
                  <a:pt x="2016" y="14386"/>
                  <a:pt x="2016" y="14386"/>
                  <a:pt x="2016" y="14386"/>
                </a:cubicBezTo>
                <a:cubicBezTo>
                  <a:pt x="2016" y="19181"/>
                  <a:pt x="2016" y="19181"/>
                  <a:pt x="2016" y="19181"/>
                </a:cubicBezTo>
                <a:cubicBezTo>
                  <a:pt x="20592" y="19181"/>
                  <a:pt x="20592" y="19181"/>
                  <a:pt x="20592" y="19181"/>
                </a:cubicBezTo>
                <a:cubicBezTo>
                  <a:pt x="21096" y="19181"/>
                  <a:pt x="21600" y="19818"/>
                  <a:pt x="21600" y="20412"/>
                </a:cubicBezTo>
                <a:cubicBezTo>
                  <a:pt x="21600" y="21303"/>
                  <a:pt x="21096" y="21600"/>
                  <a:pt x="20592" y="21600"/>
                </a:cubicBezTo>
                <a:cubicBezTo>
                  <a:pt x="1008" y="21600"/>
                  <a:pt x="1008" y="21600"/>
                  <a:pt x="1008" y="21600"/>
                </a:cubicBezTo>
                <a:cubicBezTo>
                  <a:pt x="252" y="21600"/>
                  <a:pt x="0" y="21303"/>
                  <a:pt x="0" y="20412"/>
                </a:cubicBezTo>
                <a:cubicBezTo>
                  <a:pt x="0" y="1188"/>
                  <a:pt x="0" y="1188"/>
                  <a:pt x="0" y="1188"/>
                </a:cubicBezTo>
                <a:cubicBezTo>
                  <a:pt x="0" y="594"/>
                  <a:pt x="252" y="0"/>
                  <a:pt x="1008" y="0"/>
                </a:cubicBezTo>
                <a:cubicBezTo>
                  <a:pt x="1512" y="0"/>
                  <a:pt x="2016" y="594"/>
                  <a:pt x="2016" y="1188"/>
                </a:cubicBezTo>
                <a:cubicBezTo>
                  <a:pt x="2016" y="11712"/>
                  <a:pt x="2016" y="11712"/>
                  <a:pt x="2016" y="11712"/>
                </a:cubicBezTo>
                <a:cubicBezTo>
                  <a:pt x="6084" y="8699"/>
                  <a:pt x="6084" y="8699"/>
                  <a:pt x="6084" y="8699"/>
                </a:cubicBezTo>
                <a:cubicBezTo>
                  <a:pt x="6336" y="8699"/>
                  <a:pt x="6588" y="8402"/>
                  <a:pt x="6588" y="8402"/>
                </a:cubicBezTo>
                <a:cubicBezTo>
                  <a:pt x="6876" y="8402"/>
                  <a:pt x="7128" y="8699"/>
                  <a:pt x="7380" y="8699"/>
                </a:cubicBezTo>
                <a:cubicBezTo>
                  <a:pt x="11700" y="12306"/>
                  <a:pt x="11700" y="12306"/>
                  <a:pt x="11700" y="12306"/>
                </a:cubicBezTo>
                <a:cubicBezTo>
                  <a:pt x="20088" y="5389"/>
                  <a:pt x="20088" y="5389"/>
                  <a:pt x="20088" y="5389"/>
                </a:cubicBezTo>
                <a:cubicBezTo>
                  <a:pt x="20088" y="5389"/>
                  <a:pt x="20340" y="5389"/>
                  <a:pt x="20592" y="5389"/>
                </a:cubicBezTo>
                <a:cubicBezTo>
                  <a:pt x="21096" y="5389"/>
                  <a:pt x="21600" y="5686"/>
                  <a:pt x="21600" y="6620"/>
                </a:cubicBezTo>
                <a:cubicBezTo>
                  <a:pt x="21600" y="6917"/>
                  <a:pt x="21348" y="7214"/>
                  <a:pt x="21096" y="7511"/>
                </a:cubicBezTo>
              </a:path>
            </a:pathLst>
          </a:custGeom>
          <a:solidFill>
            <a:schemeClr val="accent1"/>
          </a:solidFill>
          <a:ln>
            <a:noFill/>
          </a:ln>
          <a:effectLst/>
        </p:spPr>
        <p:txBody>
          <a:bodyPr anchor="ctr"/>
          <a:lstStyle/>
          <a:p>
            <a:pPr algn="ctr"/>
            <a:endParaRPr>
              <a:sym typeface="Arial" panose="020B0604020202020204" pitchFamily="34" charset="0"/>
            </a:endParaRPr>
          </a:p>
        </p:txBody>
      </p:sp>
      <p:sp>
        <p:nvSpPr>
          <p:cNvPr id="5" name="文本框 4"/>
          <p:cNvSpPr txBox="1"/>
          <p:nvPr>
            <p:custDataLst>
              <p:tags r:id="rId21"/>
            </p:custDataLst>
          </p:nvPr>
        </p:nvSpPr>
        <p:spPr>
          <a:xfrm>
            <a:off x="3534017" y="3143318"/>
            <a:ext cx="2520147" cy="399798"/>
          </a:xfrm>
          <a:prstGeom prst="rect">
            <a:avLst/>
          </a:prstGeom>
          <a:noFill/>
        </p:spPr>
        <p:txBody>
          <a:bodyPr wrap="square" lIns="90000" tIns="46800" rIns="90000" bIns="0" anchor="b" anchorCtr="1">
            <a:noAutofit/>
          </a:bodyPr>
          <a:lstStyle/>
          <a:p>
            <a:pPr algn="ctr">
              <a:lnSpc>
                <a:spcPct val="120000"/>
              </a:lnSpc>
            </a:pPr>
            <a:r>
              <a:rPr lang="zh-CN" altLang="en-US" sz="2800" b="1" spc="30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运营效率</a:t>
            </a:r>
            <a:endParaRPr lang="zh-CN" altLang="en-US" sz="2800" b="1" spc="30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2" name="泪滴形 21"/>
          <p:cNvSpPr/>
          <p:nvPr>
            <p:custDataLst>
              <p:tags r:id="rId22"/>
            </p:custDataLst>
          </p:nvPr>
        </p:nvSpPr>
        <p:spPr>
          <a:xfrm>
            <a:off x="4270163" y="1640840"/>
            <a:ext cx="1094671" cy="1109456"/>
          </a:xfrm>
          <a:prstGeom prst="teardrop">
            <a:avLst/>
          </a:prstGeom>
          <a:solidFill>
            <a:schemeClr val="accent2"/>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lstStyle/>
          <a:p>
            <a:pPr algn="ctr"/>
            <a:endParaRPr>
              <a:sym typeface="Arial" panose="020B0604020202020204" pitchFamily="34" charset="0"/>
            </a:endParaRPr>
          </a:p>
        </p:txBody>
      </p:sp>
      <p:cxnSp>
        <p:nvCxnSpPr>
          <p:cNvPr id="23" name="直接连接符 22"/>
          <p:cNvCxnSpPr/>
          <p:nvPr>
            <p:custDataLst>
              <p:tags r:id="rId23"/>
            </p:custDataLst>
          </p:nvPr>
        </p:nvCxnSpPr>
        <p:spPr>
          <a:xfrm>
            <a:off x="4791318" y="2741056"/>
            <a:ext cx="0" cy="330804"/>
          </a:xfrm>
          <a:prstGeom prst="line">
            <a:avLst/>
          </a:prstGeom>
          <a:ln w="12700" cap="flat" cmpd="sng" algn="ctr">
            <a:solidFill>
              <a:schemeClr val="accent2"/>
            </a:solidFill>
            <a:prstDash val="solid"/>
            <a:miter lim="800000"/>
            <a:headEnd type="none" w="med" len="med"/>
            <a:tailEnd type="none" w="med" len="med"/>
          </a:ln>
        </p:spPr>
        <p:style>
          <a:lnRef idx="1">
            <a:srgbClr val="1F74AD"/>
          </a:lnRef>
          <a:fillRef idx="0">
            <a:srgbClr val="1F74AD"/>
          </a:fillRef>
          <a:effectRef idx="0">
            <a:srgbClr val="1F74AD"/>
          </a:effectRef>
          <a:fontRef idx="minor">
            <a:srgbClr val="000000"/>
          </a:fontRef>
        </p:style>
      </p:cxnSp>
      <p:sp>
        <p:nvSpPr>
          <p:cNvPr id="24" name="椭圆 23"/>
          <p:cNvSpPr/>
          <p:nvPr>
            <p:custDataLst>
              <p:tags r:id="rId24"/>
            </p:custDataLst>
          </p:nvPr>
        </p:nvSpPr>
        <p:spPr>
          <a:xfrm>
            <a:off x="4448194" y="1830575"/>
            <a:ext cx="724442" cy="734298"/>
          </a:xfrm>
          <a:prstGeom prst="ellipse">
            <a:avLst/>
          </a:prstGeom>
          <a:solidFill>
            <a:schemeClr val="bg1"/>
          </a:solidFill>
          <a:ln>
            <a:noFill/>
          </a:ln>
          <a:effectLst>
            <a:outerShdw blurRad="38100" dist="38100" algn="ctr" rotWithShape="0">
              <a:srgbClr val="000000">
                <a:alpha val="0"/>
              </a:srgbClr>
            </a:outerShdw>
          </a:effectLst>
        </p:spPr>
        <p:txBody>
          <a:bodyPr anchor="ctr"/>
          <a:lstStyle/>
          <a:p>
            <a:pPr algn="ctr"/>
            <a:endParaRPr>
              <a:sym typeface="Arial" panose="020B0604020202020204" pitchFamily="34" charset="0"/>
            </a:endParaRPr>
          </a:p>
        </p:txBody>
      </p:sp>
      <p:sp>
        <p:nvSpPr>
          <p:cNvPr id="25" name="任意多边形 13"/>
          <p:cNvSpPr/>
          <p:nvPr>
            <p:custDataLst>
              <p:tags r:id="rId25"/>
            </p:custDataLst>
          </p:nvPr>
        </p:nvSpPr>
        <p:spPr bwMode="auto">
          <a:xfrm>
            <a:off x="4658873" y="2044335"/>
            <a:ext cx="303699" cy="30739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1932" y="9632"/>
                </a:moveTo>
                <a:cubicBezTo>
                  <a:pt x="11932" y="0"/>
                  <a:pt x="11932" y="0"/>
                  <a:pt x="11932" y="0"/>
                </a:cubicBezTo>
                <a:cubicBezTo>
                  <a:pt x="17287" y="0"/>
                  <a:pt x="21600" y="4313"/>
                  <a:pt x="21600" y="9632"/>
                </a:cubicBezTo>
                <a:lnTo>
                  <a:pt x="11932" y="9632"/>
                </a:lnTo>
                <a:close/>
                <a:moveTo>
                  <a:pt x="9919" y="21600"/>
                </a:moveTo>
                <a:cubicBezTo>
                  <a:pt x="4313" y="21600"/>
                  <a:pt x="0" y="17251"/>
                  <a:pt x="0" y="11681"/>
                </a:cubicBezTo>
                <a:cubicBezTo>
                  <a:pt x="0" y="6325"/>
                  <a:pt x="4313" y="2013"/>
                  <a:pt x="9919" y="2013"/>
                </a:cubicBezTo>
                <a:cubicBezTo>
                  <a:pt x="9919" y="11681"/>
                  <a:pt x="9919" y="11681"/>
                  <a:pt x="9919" y="11681"/>
                </a:cubicBezTo>
                <a:cubicBezTo>
                  <a:pt x="19551" y="11681"/>
                  <a:pt x="19551" y="11681"/>
                  <a:pt x="19551" y="11681"/>
                </a:cubicBezTo>
                <a:cubicBezTo>
                  <a:pt x="19551" y="17251"/>
                  <a:pt x="15239" y="21600"/>
                  <a:pt x="9919" y="21600"/>
                </a:cubicBezTo>
                <a:close/>
              </a:path>
            </a:pathLst>
          </a:custGeom>
          <a:solidFill>
            <a:schemeClr val="accent2"/>
          </a:solidFill>
          <a:ln>
            <a:noFill/>
          </a:ln>
          <a:effectLst/>
        </p:spPr>
        <p:txBody>
          <a:bodyPr anchor="ctr"/>
          <a:lstStyle/>
          <a:p>
            <a:pPr algn="ctr"/>
            <a:endParaRPr>
              <a:sym typeface="Arial" panose="020B0604020202020204" pitchFamily="34" charset="0"/>
            </a:endParaRPr>
          </a:p>
        </p:txBody>
      </p:sp>
      <p:sp>
        <p:nvSpPr>
          <p:cNvPr id="26" name="文本框 25"/>
          <p:cNvSpPr txBox="1"/>
          <p:nvPr/>
        </p:nvSpPr>
        <p:spPr>
          <a:xfrm>
            <a:off x="1694180" y="3765550"/>
            <a:ext cx="1699260" cy="2091690"/>
          </a:xfrm>
          <a:prstGeom prst="rect">
            <a:avLst/>
          </a:prstGeom>
          <a:noFill/>
        </p:spPr>
        <p:txBody>
          <a:bodyPr wrap="square" rtlCol="0">
            <a:spAutoFit/>
          </a:bodyPr>
          <a:p>
            <a:pPr>
              <a:lnSpc>
                <a:spcPct val="130000"/>
              </a:lnSpc>
            </a:pPr>
            <a:r>
              <a:rPr lang="zh-CN" altLang="en-US" sz="2000">
                <a:solidFill>
                  <a:schemeClr val="tx1"/>
                </a:solidFill>
              </a:rPr>
              <a:t>功能定位</a:t>
            </a:r>
            <a:endParaRPr lang="zh-CN" altLang="en-US" sz="2000">
              <a:solidFill>
                <a:schemeClr val="tx1"/>
              </a:solidFill>
            </a:endParaRPr>
          </a:p>
          <a:p>
            <a:pPr>
              <a:lnSpc>
                <a:spcPct val="130000"/>
              </a:lnSpc>
            </a:pPr>
            <a:r>
              <a:rPr lang="zh-CN" altLang="en-US" sz="2000">
                <a:solidFill>
                  <a:schemeClr val="tx1"/>
                </a:solidFill>
              </a:rPr>
              <a:t>质量安全</a:t>
            </a:r>
            <a:endParaRPr lang="zh-CN" altLang="en-US" sz="2000">
              <a:solidFill>
                <a:schemeClr val="tx1"/>
              </a:solidFill>
            </a:endParaRPr>
          </a:p>
          <a:p>
            <a:pPr>
              <a:lnSpc>
                <a:spcPct val="130000"/>
              </a:lnSpc>
            </a:pPr>
            <a:r>
              <a:rPr lang="zh-CN" altLang="en-US" sz="2000">
                <a:solidFill>
                  <a:srgbClr val="C00000"/>
                </a:solidFill>
              </a:rPr>
              <a:t>合理用药</a:t>
            </a:r>
            <a:endParaRPr lang="zh-CN" altLang="en-US" sz="2000">
              <a:solidFill>
                <a:srgbClr val="C00000"/>
              </a:solidFill>
            </a:endParaRPr>
          </a:p>
          <a:p>
            <a:pPr>
              <a:lnSpc>
                <a:spcPct val="130000"/>
              </a:lnSpc>
            </a:pPr>
            <a:r>
              <a:rPr lang="zh-CN" altLang="en-US" sz="2000">
                <a:solidFill>
                  <a:schemeClr val="tx1"/>
                </a:solidFill>
              </a:rPr>
              <a:t>服务流程</a:t>
            </a:r>
            <a:r>
              <a:rPr lang="en-US" altLang="zh-CN" sz="2000">
                <a:solidFill>
                  <a:schemeClr val="tx1"/>
                </a:solidFill>
              </a:rPr>
              <a:t>/</a:t>
            </a:r>
            <a:r>
              <a:rPr lang="zh-CN" altLang="en-US" sz="2000">
                <a:solidFill>
                  <a:schemeClr val="tx1"/>
                </a:solidFill>
              </a:rPr>
              <a:t>医疗服务</a:t>
            </a:r>
            <a:endParaRPr lang="zh-CN" altLang="en-US" sz="2000">
              <a:solidFill>
                <a:schemeClr val="tx1"/>
              </a:solidFill>
            </a:endParaRPr>
          </a:p>
        </p:txBody>
      </p:sp>
      <p:sp>
        <p:nvSpPr>
          <p:cNvPr id="27" name="圆角矩形 26"/>
          <p:cNvSpPr/>
          <p:nvPr/>
        </p:nvSpPr>
        <p:spPr>
          <a:xfrm>
            <a:off x="1404620" y="3735070"/>
            <a:ext cx="2035175" cy="212153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圆角矩形 29"/>
          <p:cNvSpPr/>
          <p:nvPr/>
        </p:nvSpPr>
        <p:spPr>
          <a:xfrm>
            <a:off x="3959225" y="3740785"/>
            <a:ext cx="2034540" cy="2107565"/>
          </a:xfrm>
          <a:prstGeom prst="roundRect">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1" name="文本框 30"/>
          <p:cNvSpPr txBox="1"/>
          <p:nvPr/>
        </p:nvSpPr>
        <p:spPr>
          <a:xfrm>
            <a:off x="4265295" y="3737610"/>
            <a:ext cx="1628140" cy="1691640"/>
          </a:xfrm>
          <a:prstGeom prst="rect">
            <a:avLst/>
          </a:prstGeom>
          <a:noFill/>
        </p:spPr>
        <p:txBody>
          <a:bodyPr wrap="square" rtlCol="0">
            <a:spAutoFit/>
          </a:bodyPr>
          <a:p>
            <a:pPr>
              <a:lnSpc>
                <a:spcPct val="130000"/>
              </a:lnSpc>
            </a:pPr>
            <a:r>
              <a:rPr lang="zh-CN" altLang="en-US" sz="2000">
                <a:solidFill>
                  <a:srgbClr val="C00000"/>
                </a:solidFill>
              </a:rPr>
              <a:t>资源效率</a:t>
            </a:r>
            <a:endParaRPr lang="zh-CN" altLang="en-US" sz="2000">
              <a:solidFill>
                <a:srgbClr val="C00000"/>
              </a:solidFill>
            </a:endParaRPr>
          </a:p>
          <a:p>
            <a:pPr>
              <a:lnSpc>
                <a:spcPct val="130000"/>
              </a:lnSpc>
            </a:pPr>
            <a:r>
              <a:rPr lang="zh-CN" altLang="en-US" sz="2000">
                <a:solidFill>
                  <a:srgbClr val="C00000"/>
                </a:solidFill>
              </a:rPr>
              <a:t>收支结构</a:t>
            </a:r>
            <a:endParaRPr lang="zh-CN" altLang="en-US" sz="2000">
              <a:solidFill>
                <a:srgbClr val="C00000"/>
              </a:solidFill>
            </a:endParaRPr>
          </a:p>
          <a:p>
            <a:pPr>
              <a:lnSpc>
                <a:spcPct val="130000"/>
              </a:lnSpc>
            </a:pPr>
            <a:r>
              <a:rPr lang="zh-CN" altLang="en-US" sz="2000">
                <a:solidFill>
                  <a:srgbClr val="C00000"/>
                </a:solidFill>
              </a:rPr>
              <a:t>费用控制</a:t>
            </a:r>
            <a:endParaRPr lang="zh-CN" altLang="en-US" sz="2000">
              <a:solidFill>
                <a:srgbClr val="C00000"/>
              </a:solidFill>
            </a:endParaRPr>
          </a:p>
          <a:p>
            <a:pPr>
              <a:lnSpc>
                <a:spcPct val="130000"/>
              </a:lnSpc>
            </a:pPr>
            <a:r>
              <a:rPr lang="zh-CN" altLang="en-US" sz="2000">
                <a:solidFill>
                  <a:schemeClr val="tx1"/>
                </a:solidFill>
              </a:rPr>
              <a:t>经济管理</a:t>
            </a:r>
            <a:endParaRPr lang="zh-CN" altLang="en-US" sz="2000">
              <a:solidFill>
                <a:schemeClr val="tx1"/>
              </a:solidFill>
            </a:endParaRPr>
          </a:p>
        </p:txBody>
      </p:sp>
      <p:sp>
        <p:nvSpPr>
          <p:cNvPr id="32" name="圆角矩形 31"/>
          <p:cNvSpPr/>
          <p:nvPr/>
        </p:nvSpPr>
        <p:spPr>
          <a:xfrm>
            <a:off x="6636385" y="3735070"/>
            <a:ext cx="2034540" cy="2107565"/>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文本框 33"/>
          <p:cNvSpPr txBox="1"/>
          <p:nvPr/>
        </p:nvSpPr>
        <p:spPr>
          <a:xfrm>
            <a:off x="6853555" y="3765550"/>
            <a:ext cx="1628140" cy="1691640"/>
          </a:xfrm>
          <a:prstGeom prst="rect">
            <a:avLst/>
          </a:prstGeom>
          <a:noFill/>
        </p:spPr>
        <p:txBody>
          <a:bodyPr wrap="square" rtlCol="0">
            <a:spAutoFit/>
          </a:bodyPr>
          <a:p>
            <a:pPr>
              <a:lnSpc>
                <a:spcPct val="130000"/>
              </a:lnSpc>
            </a:pPr>
            <a:r>
              <a:rPr lang="zh-CN" altLang="en-US" sz="2000">
                <a:solidFill>
                  <a:schemeClr val="tx1"/>
                </a:solidFill>
              </a:rPr>
              <a:t>人员结构</a:t>
            </a:r>
            <a:endParaRPr lang="zh-CN" altLang="en-US" sz="2000">
              <a:solidFill>
                <a:schemeClr val="tx1"/>
              </a:solidFill>
            </a:endParaRPr>
          </a:p>
          <a:p>
            <a:pPr>
              <a:lnSpc>
                <a:spcPct val="130000"/>
              </a:lnSpc>
            </a:pPr>
            <a:r>
              <a:rPr lang="zh-CN" altLang="en-US" sz="2000">
                <a:solidFill>
                  <a:schemeClr val="tx1"/>
                </a:solidFill>
              </a:rPr>
              <a:t>人才培养</a:t>
            </a:r>
            <a:endParaRPr lang="zh-CN" altLang="en-US" sz="2000">
              <a:solidFill>
                <a:schemeClr val="tx1"/>
              </a:solidFill>
            </a:endParaRPr>
          </a:p>
          <a:p>
            <a:pPr>
              <a:lnSpc>
                <a:spcPct val="130000"/>
              </a:lnSpc>
            </a:pPr>
            <a:r>
              <a:rPr lang="zh-CN" altLang="en-US" sz="2000">
                <a:solidFill>
                  <a:schemeClr val="tx1"/>
                </a:solidFill>
              </a:rPr>
              <a:t>学科建设</a:t>
            </a:r>
            <a:endParaRPr lang="zh-CN" altLang="en-US" sz="2000">
              <a:solidFill>
                <a:schemeClr val="tx1"/>
              </a:solidFill>
            </a:endParaRPr>
          </a:p>
          <a:p>
            <a:pPr>
              <a:lnSpc>
                <a:spcPct val="130000"/>
              </a:lnSpc>
            </a:pPr>
            <a:r>
              <a:rPr lang="zh-CN" altLang="en-US" sz="2000">
                <a:solidFill>
                  <a:schemeClr val="tx1"/>
                </a:solidFill>
              </a:rPr>
              <a:t>信用建设</a:t>
            </a:r>
            <a:endParaRPr lang="zh-CN" altLang="en-US" sz="2000">
              <a:solidFill>
                <a:schemeClr val="tx1"/>
              </a:solidFill>
            </a:endParaRPr>
          </a:p>
        </p:txBody>
      </p:sp>
      <p:sp>
        <p:nvSpPr>
          <p:cNvPr id="35" name="圆角矩形 34"/>
          <p:cNvSpPr/>
          <p:nvPr/>
        </p:nvSpPr>
        <p:spPr>
          <a:xfrm>
            <a:off x="8955405" y="3735070"/>
            <a:ext cx="1951990" cy="2107565"/>
          </a:xfrm>
          <a:prstGeom prst="round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文本框 36"/>
          <p:cNvSpPr txBox="1"/>
          <p:nvPr/>
        </p:nvSpPr>
        <p:spPr>
          <a:xfrm>
            <a:off x="8974455" y="3905250"/>
            <a:ext cx="2150110" cy="891540"/>
          </a:xfrm>
          <a:prstGeom prst="rect">
            <a:avLst/>
          </a:prstGeom>
          <a:noFill/>
        </p:spPr>
        <p:txBody>
          <a:bodyPr wrap="square" rtlCol="0">
            <a:spAutoFit/>
          </a:bodyPr>
          <a:p>
            <a:pPr>
              <a:lnSpc>
                <a:spcPct val="130000"/>
              </a:lnSpc>
            </a:pPr>
            <a:r>
              <a:rPr lang="zh-CN" altLang="en-US" sz="2000">
                <a:solidFill>
                  <a:schemeClr val="tx1"/>
                </a:solidFill>
              </a:rPr>
              <a:t>患者满意度</a:t>
            </a:r>
            <a:endParaRPr lang="zh-CN" altLang="en-US" sz="2000">
              <a:solidFill>
                <a:schemeClr val="tx1"/>
              </a:solidFill>
            </a:endParaRPr>
          </a:p>
          <a:p>
            <a:pPr>
              <a:lnSpc>
                <a:spcPct val="130000"/>
              </a:lnSpc>
            </a:pPr>
            <a:r>
              <a:rPr lang="zh-CN" altLang="en-US" sz="2000">
                <a:solidFill>
                  <a:schemeClr val="tx1"/>
                </a:solidFill>
              </a:rPr>
              <a:t>医务人员满意度</a:t>
            </a:r>
            <a:endParaRPr lang="zh-CN" altLang="en-US" sz="2000">
              <a:solidFill>
                <a:schemeClr val="tx1"/>
              </a:solidFill>
            </a:endParaRPr>
          </a:p>
        </p:txBody>
      </p:sp>
      <p:pic>
        <p:nvPicPr>
          <p:cNvPr id="2" name="Picture 3" descr="C:\Users\Administrator\Desktop\222.png222"/>
          <p:cNvPicPr>
            <a:picLocks noChangeAspect="1" noChangeArrowheads="1"/>
          </p:cNvPicPr>
          <p:nvPr/>
        </p:nvPicPr>
        <p:blipFill>
          <a:blip r:embed="rId26"/>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spTree>
    <p:custDataLst>
      <p:tags r:id="rId27"/>
    </p:custData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文本框 57"/>
          <p:cNvSpPr txBox="1"/>
          <p:nvPr>
            <p:custDataLst>
              <p:tags r:id="rId1"/>
            </p:custDataLst>
          </p:nvPr>
        </p:nvSpPr>
        <p:spPr>
          <a:xfrm>
            <a:off x="2109093" y="1273663"/>
            <a:ext cx="2475976" cy="515974"/>
          </a:xfrm>
          <a:prstGeom prst="rect">
            <a:avLst/>
          </a:prstGeom>
          <a:noFill/>
        </p:spPr>
        <p:txBody>
          <a:bodyPr wrap="square" lIns="90170" tIns="46990" rIns="90170" bIns="0" rtlCol="0" anchor="b" anchorCtr="0">
            <a:noAutofit/>
          </a:bodyPr>
          <a:lstStyle>
            <a:defPPr>
              <a:defRPr lang="zh-CN"/>
            </a:defPPr>
            <a:lvl1pPr>
              <a:defRPr sz="2400" spc="200">
                <a:latin typeface="微软雅黑" panose="020B0503020204020204" pitchFamily="34" charset="-122"/>
                <a:ea typeface="微软雅黑" panose="020B0503020204020204" pitchFamily="34" charset="-122"/>
              </a:defRPr>
            </a:lvl1pPr>
          </a:lstStyle>
          <a:p>
            <a:pPr algn="r"/>
            <a:r>
              <a:rPr lang="zh-CN" altLang="en-US" sz="3200" b="1">
                <a:solidFill>
                  <a:schemeClr val="tx1">
                    <a:lumMod val="75000"/>
                    <a:lumOff val="25000"/>
                  </a:schemeClr>
                </a:solidFill>
                <a:uFillTx/>
                <a:latin typeface="Arial" panose="020B0604020202020204" pitchFamily="34" charset="0"/>
              </a:rPr>
              <a:t>三级医院</a:t>
            </a:r>
            <a:endParaRPr lang="zh-CN" altLang="en-US" sz="3200" b="1">
              <a:solidFill>
                <a:schemeClr val="tx1">
                  <a:lumMod val="75000"/>
                  <a:lumOff val="25000"/>
                </a:schemeClr>
              </a:solidFill>
              <a:uFillTx/>
              <a:latin typeface="Arial" panose="020B0604020202020204" pitchFamily="34" charset="0"/>
            </a:endParaRPr>
          </a:p>
        </p:txBody>
      </p:sp>
      <p:sp>
        <p:nvSpPr>
          <p:cNvPr id="60" name="文本框 59"/>
          <p:cNvSpPr txBox="1"/>
          <p:nvPr>
            <p:custDataLst>
              <p:tags r:id="rId2"/>
            </p:custDataLst>
          </p:nvPr>
        </p:nvSpPr>
        <p:spPr>
          <a:xfrm>
            <a:off x="8338428" y="1273663"/>
            <a:ext cx="2475976" cy="515974"/>
          </a:xfrm>
          <a:prstGeom prst="rect">
            <a:avLst/>
          </a:prstGeom>
          <a:noFill/>
        </p:spPr>
        <p:txBody>
          <a:bodyPr wrap="square" lIns="90170" tIns="46990" rIns="90170" bIns="0" rtlCol="0" anchor="b" anchorCtr="0">
            <a:noAutofit/>
          </a:bodyPr>
          <a:lstStyle>
            <a:defPPr>
              <a:defRPr lang="zh-CN"/>
            </a:defPPr>
            <a:lvl1pPr>
              <a:defRPr sz="2400" spc="200">
                <a:latin typeface="微软雅黑" panose="020B0503020204020204" pitchFamily="34" charset="-122"/>
                <a:ea typeface="微软雅黑" panose="020B0503020204020204" pitchFamily="34" charset="-122"/>
              </a:defRPr>
            </a:lvl1pPr>
          </a:lstStyle>
          <a:p>
            <a:pPr algn="l"/>
            <a:r>
              <a:rPr lang="zh-CN" altLang="en-US" sz="3200" b="1">
                <a:solidFill>
                  <a:schemeClr val="tx1">
                    <a:lumMod val="75000"/>
                    <a:lumOff val="25000"/>
                  </a:schemeClr>
                </a:solidFill>
                <a:uFillTx/>
                <a:latin typeface="Arial" panose="020B0604020202020204" pitchFamily="34" charset="0"/>
              </a:rPr>
              <a:t>二级医院</a:t>
            </a:r>
            <a:endParaRPr lang="zh-CN" altLang="en-US" sz="3200" b="1">
              <a:solidFill>
                <a:schemeClr val="tx1">
                  <a:lumMod val="75000"/>
                  <a:lumOff val="25000"/>
                </a:schemeClr>
              </a:solidFill>
              <a:uFillTx/>
              <a:latin typeface="Arial" panose="020B0604020202020204" pitchFamily="34" charset="0"/>
            </a:endParaRPr>
          </a:p>
        </p:txBody>
      </p:sp>
      <p:sp>
        <p:nvSpPr>
          <p:cNvPr id="62" name="文本框 61"/>
          <p:cNvSpPr txBox="1"/>
          <p:nvPr>
            <p:custDataLst>
              <p:tags r:id="rId3"/>
            </p:custDataLst>
          </p:nvPr>
        </p:nvSpPr>
        <p:spPr>
          <a:xfrm>
            <a:off x="6295100" y="1106074"/>
            <a:ext cx="870183" cy="645160"/>
          </a:xfrm>
          <a:prstGeom prst="rect">
            <a:avLst/>
          </a:prstGeom>
          <a:noFill/>
        </p:spPr>
        <p:txBody>
          <a:bodyPr wrap="square" rtlCol="0">
            <a:spAutoFit/>
          </a:bodyPr>
          <a:lstStyle/>
          <a:p>
            <a:r>
              <a:rPr lang="en-US" altLang="zh-CN" sz="3600" b="1" dirty="0">
                <a:solidFill>
                  <a:schemeClr val="tx1">
                    <a:lumMod val="50000"/>
                    <a:lumOff val="50000"/>
                  </a:schemeClr>
                </a:solidFill>
              </a:rPr>
              <a:t>VS</a:t>
            </a:r>
            <a:endParaRPr lang="en-US" altLang="zh-CN" sz="3600" b="1" dirty="0">
              <a:solidFill>
                <a:schemeClr val="tx1">
                  <a:lumMod val="50000"/>
                  <a:lumOff val="50000"/>
                </a:schemeClr>
              </a:solidFill>
            </a:endParaRPr>
          </a:p>
        </p:txBody>
      </p:sp>
      <p:sp>
        <p:nvSpPr>
          <p:cNvPr id="36" name="文本框 35"/>
          <p:cNvSpPr txBox="1"/>
          <p:nvPr>
            <p:custDataLst>
              <p:tags r:id="rId4"/>
            </p:custDataLst>
          </p:nvPr>
        </p:nvSpPr>
        <p:spPr>
          <a:xfrm>
            <a:off x="1186815" y="320675"/>
            <a:ext cx="9471660" cy="644525"/>
          </a:xfrm>
          <a:prstGeom prst="rect">
            <a:avLst/>
          </a:prstGeom>
          <a:noFill/>
        </p:spPr>
        <p:txBody>
          <a:bodyPr wrap="square" rtlCol="0">
            <a:normAutofit/>
          </a:bodyPr>
          <a:lstStyle/>
          <a:p>
            <a:pPr algn="ctr"/>
            <a:r>
              <a:rPr lang="zh-CN" altLang="en-US" sz="3200" b="1" dirty="0">
                <a:solidFill>
                  <a:schemeClr val="accent1"/>
                </a:solidFill>
                <a:uFillTx/>
                <a:latin typeface="Arial" panose="020B0604020202020204" pitchFamily="34" charset="0"/>
                <a:ea typeface="微软雅黑" panose="020B0503020204020204" pitchFamily="34" charset="-122"/>
              </a:rPr>
              <a:t>药事管理相关三级指标</a:t>
            </a:r>
            <a:endParaRPr lang="zh-CN" altLang="en-US" sz="3200" b="1" dirty="0">
              <a:solidFill>
                <a:schemeClr val="accent1"/>
              </a:solidFill>
              <a:uFillTx/>
              <a:latin typeface="Arial" panose="020B0604020202020204" pitchFamily="34" charset="0"/>
              <a:ea typeface="微软雅黑" panose="020B0503020204020204" pitchFamily="34" charset="-122"/>
            </a:endParaRPr>
          </a:p>
        </p:txBody>
      </p:sp>
      <p:graphicFrame>
        <p:nvGraphicFramePr>
          <p:cNvPr id="8" name="表格 7"/>
          <p:cNvGraphicFramePr/>
          <p:nvPr>
            <p:custDataLst>
              <p:tags r:id="rId5"/>
            </p:custDataLst>
          </p:nvPr>
        </p:nvGraphicFramePr>
        <p:xfrm>
          <a:off x="696595" y="1998345"/>
          <a:ext cx="11050270" cy="4391025"/>
        </p:xfrm>
        <a:graphic>
          <a:graphicData uri="http://schemas.openxmlformats.org/drawingml/2006/table">
            <a:tbl>
              <a:tblPr firstRow="1" bandRow="1">
                <a:tableStyleId>{5C22544A-7EE6-4342-B048-85BDC9FD1C3A}</a:tableStyleId>
              </a:tblPr>
              <a:tblGrid>
                <a:gridCol w="5987415"/>
                <a:gridCol w="5062855"/>
              </a:tblGrid>
              <a:tr h="397510">
                <a:tc>
                  <a:txBody>
                    <a:bodyPr/>
                    <a:p>
                      <a:pPr>
                        <a:buNone/>
                      </a:pPr>
                      <a:r>
                        <a:rPr lang="en-US" altLang="zh-CN" sz="2000" b="1" spc="30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16.</a:t>
                      </a:r>
                      <a:r>
                        <a:rPr lang="zh-CN" altLang="en-US" sz="2000" b="1" spc="30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点评处方占处方总数的比例</a:t>
                      </a:r>
                      <a:endParaRPr lang="zh-CN" altLang="en-US" sz="2000" b="1" spc="30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txBody>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c>
                  <a:txBody>
                    <a:bodyPr/>
                    <a:p>
                      <a:pPr>
                        <a:buNone/>
                      </a:pPr>
                      <a:endParaRPr lang="zh-CN" altLang="en-US" sz="2000" b="1">
                        <a:solidFill>
                          <a:schemeClr val="tx1"/>
                        </a:solidFill>
                        <a:latin typeface="宋体" panose="02010600030101010101" pitchFamily="2" charset="-122"/>
                        <a:ea typeface="宋体" panose="02010600030101010101" pitchFamily="2" charset="-122"/>
                      </a:endParaRPr>
                    </a:p>
                  </a:txBody>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r>
              <a:tr h="397510">
                <a:tc>
                  <a:txBody>
                    <a:bodyPr/>
                    <a:p>
                      <a:pPr>
                        <a:buNone/>
                      </a:pPr>
                      <a:r>
                        <a:rPr lang="en-US" altLang="zh-CN" sz="2000" b="1" spc="300">
                          <a:solidFill>
                            <a:schemeClr val="tx1"/>
                          </a:solidFill>
                          <a:latin typeface="宋体" panose="02010600030101010101" pitchFamily="2" charset="-122"/>
                          <a:ea typeface="宋体" panose="02010600030101010101" pitchFamily="2" charset="-122"/>
                          <a:cs typeface="宋体" panose="02010600030101010101" pitchFamily="2" charset="-122"/>
                        </a:rPr>
                        <a:t>17.</a:t>
                      </a:r>
                      <a:r>
                        <a:rPr lang="en-US" altLang="zh-CN" sz="2000" b="1" spc="30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抗菌药物使用强度（DDDs）</a:t>
                      </a:r>
                      <a:endParaRPr lang="en-US" altLang="zh-CN" sz="2000" b="1" spc="30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txBody>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c>
                  <a:txBody>
                    <a:bodyPr/>
                    <a:p>
                      <a:pPr>
                        <a:buNone/>
                      </a:pPr>
                      <a:r>
                        <a:rPr lang="zh-CN" altLang="en-US" sz="2000" b="1">
                          <a:solidFill>
                            <a:schemeClr val="tx1"/>
                          </a:solidFill>
                          <a:latin typeface="宋体" panose="02010600030101010101" pitchFamily="2" charset="-122"/>
                          <a:ea typeface="宋体" panose="02010600030101010101" pitchFamily="2" charset="-122"/>
                          <a:cs typeface="宋体" panose="02010600030101010101" pitchFamily="2" charset="-122"/>
                        </a:rPr>
                        <a:t>6.抗菌药物使用强度（DDDs）</a:t>
                      </a:r>
                      <a:endParaRPr lang="zh-CN" altLang="en-US" sz="2000" b="1">
                        <a:solidFill>
                          <a:schemeClr val="tx1"/>
                        </a:solidFill>
                        <a:latin typeface="宋体" panose="02010600030101010101" pitchFamily="2" charset="-122"/>
                        <a:ea typeface="宋体" panose="02010600030101010101" pitchFamily="2" charset="-122"/>
                        <a:cs typeface="宋体" panose="02010600030101010101" pitchFamily="2" charset="-122"/>
                      </a:endParaRPr>
                    </a:p>
                  </a:txBody>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r>
              <a:tr h="396875">
                <a:tc>
                  <a:txBody>
                    <a:bodyPr/>
                    <a:p>
                      <a:pPr>
                        <a:buNone/>
                      </a:pPr>
                      <a:r>
                        <a:rPr lang="en-US" altLang="zh-CN" sz="2000" b="1" spc="300">
                          <a:solidFill>
                            <a:schemeClr val="tx1"/>
                          </a:solidFill>
                          <a:latin typeface="宋体" panose="02010600030101010101" pitchFamily="2" charset="-122"/>
                          <a:ea typeface="宋体" panose="02010600030101010101" pitchFamily="2" charset="-122"/>
                          <a:cs typeface="宋体" panose="02010600030101010101" pitchFamily="2" charset="-122"/>
                        </a:rPr>
                        <a:t>18.</a:t>
                      </a:r>
                      <a:r>
                        <a:rPr lang="en-US" altLang="zh-CN" sz="2000" b="1" spc="30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门诊患者基本药物处方占比</a:t>
                      </a:r>
                      <a:endParaRPr lang="en-US" altLang="zh-CN" sz="2000" b="1" spc="30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txBody>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c>
                  <a:txBody>
                    <a:bodyPr/>
                    <a:p>
                      <a:pPr>
                        <a:buNone/>
                      </a:pPr>
                      <a:endParaRPr lang="zh-CN" altLang="en-US" sz="2000" b="1">
                        <a:solidFill>
                          <a:schemeClr val="tx1"/>
                        </a:solidFill>
                        <a:latin typeface="宋体" panose="02010600030101010101" pitchFamily="2" charset="-122"/>
                        <a:ea typeface="宋体" panose="02010600030101010101" pitchFamily="2" charset="-122"/>
                      </a:endParaRPr>
                    </a:p>
                  </a:txBody>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r>
              <a:tr h="396240">
                <a:tc>
                  <a:txBody>
                    <a:bodyPr/>
                    <a:p>
                      <a:pPr>
                        <a:buNone/>
                      </a:pPr>
                      <a:r>
                        <a:rPr lang="en-US" altLang="zh-CN" sz="2000" b="1" spc="300">
                          <a:solidFill>
                            <a:schemeClr val="tx1"/>
                          </a:solidFill>
                          <a:latin typeface="宋体" panose="02010600030101010101" pitchFamily="2" charset="-122"/>
                          <a:ea typeface="宋体" panose="02010600030101010101" pitchFamily="2" charset="-122"/>
                          <a:cs typeface="宋体" panose="02010600030101010101" pitchFamily="2" charset="-122"/>
                        </a:rPr>
                        <a:t>19.</a:t>
                      </a:r>
                      <a:r>
                        <a:rPr lang="en-US" altLang="zh-CN" sz="2000" b="1" spc="30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住院患者基本药物使用率</a:t>
                      </a:r>
                      <a:endParaRPr lang="en-US" altLang="zh-CN" sz="2000" b="1" spc="300">
                        <a:solidFill>
                          <a:schemeClr val="tx1"/>
                        </a:solidFill>
                        <a:latin typeface="宋体" panose="02010600030101010101" pitchFamily="2" charset="-122"/>
                        <a:ea typeface="宋体" panose="02010600030101010101" pitchFamily="2" charset="-122"/>
                        <a:cs typeface="宋体" panose="02010600030101010101" pitchFamily="2" charset="-122"/>
                      </a:endParaRPr>
                    </a:p>
                  </a:txBody>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c>
                  <a:txBody>
                    <a:bodyPr/>
                    <a:p>
                      <a:pPr>
                        <a:buNone/>
                      </a:pPr>
                      <a:endParaRPr lang="zh-CN" altLang="en-US" sz="2000" b="1">
                        <a:solidFill>
                          <a:schemeClr val="tx1"/>
                        </a:solidFill>
                        <a:latin typeface="宋体" panose="02010600030101010101" pitchFamily="2" charset="-122"/>
                        <a:ea typeface="宋体" panose="02010600030101010101" pitchFamily="2" charset="-122"/>
                      </a:endParaRPr>
                    </a:p>
                  </a:txBody>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r>
              <a:tr h="397510">
                <a:tc>
                  <a:txBody>
                    <a:bodyPr/>
                    <a:p>
                      <a:pPr>
                        <a:buNone/>
                      </a:pPr>
                      <a:r>
                        <a:rPr lang="en-US" altLang="zh-CN" sz="2000" b="1" spc="300">
                          <a:solidFill>
                            <a:schemeClr val="tx1"/>
                          </a:solidFill>
                          <a:latin typeface="宋体" panose="02010600030101010101" pitchFamily="2" charset="-122"/>
                          <a:ea typeface="宋体" panose="02010600030101010101" pitchFamily="2" charset="-122"/>
                          <a:cs typeface="宋体" panose="02010600030101010101" pitchFamily="2" charset="-122"/>
                        </a:rPr>
                        <a:t>20.</a:t>
                      </a:r>
                      <a:r>
                        <a:rPr lang="en-US" altLang="zh-CN" sz="2000" b="1" spc="30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基本药物采购品种</a:t>
                      </a:r>
                      <a:r>
                        <a:rPr lang="en-US" altLang="zh-CN" sz="2000" b="1" spc="30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数占比</a:t>
                      </a:r>
                      <a:endParaRPr lang="en-US" altLang="zh-CN" sz="2000" b="1" spc="30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txBody>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c>
                  <a:txBody>
                    <a:bodyPr/>
                    <a:p>
                      <a:pPr>
                        <a:buNone/>
                      </a:pPr>
                      <a:r>
                        <a:rPr lang="zh-CN" altLang="en-US" sz="2000" b="1">
                          <a:solidFill>
                            <a:schemeClr val="tx1"/>
                          </a:solidFill>
                          <a:latin typeface="宋体" panose="02010600030101010101" pitchFamily="2" charset="-122"/>
                          <a:ea typeface="宋体" panose="02010600030101010101" pitchFamily="2" charset="-122"/>
                          <a:cs typeface="宋体" panose="02010600030101010101" pitchFamily="2" charset="-122"/>
                        </a:rPr>
                        <a:t>7.基本药物采购金额</a:t>
                      </a:r>
                      <a:r>
                        <a:rPr lang="zh-CN" altLang="en-US" sz="2000" b="1">
                          <a:solidFill>
                            <a:schemeClr val="tx1"/>
                          </a:solidFill>
                          <a:latin typeface="宋体" panose="02010600030101010101" pitchFamily="2" charset="-122"/>
                          <a:ea typeface="宋体" panose="02010600030101010101" pitchFamily="2" charset="-122"/>
                          <a:cs typeface="宋体" panose="02010600030101010101" pitchFamily="2" charset="-122"/>
                        </a:rPr>
                        <a:t>占比</a:t>
                      </a:r>
                      <a:endParaRPr lang="zh-CN" altLang="en-US" sz="2000" b="1">
                        <a:solidFill>
                          <a:schemeClr val="tx1"/>
                        </a:solidFill>
                        <a:latin typeface="宋体" panose="02010600030101010101" pitchFamily="2" charset="-122"/>
                        <a:ea typeface="宋体" panose="02010600030101010101" pitchFamily="2" charset="-122"/>
                        <a:cs typeface="宋体" panose="02010600030101010101" pitchFamily="2" charset="-122"/>
                      </a:endParaRPr>
                    </a:p>
                  </a:txBody>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r>
              <a:tr h="422910">
                <a:tc>
                  <a:txBody>
                    <a:bodyPr/>
                    <a:p>
                      <a:pPr>
                        <a:buNone/>
                      </a:pPr>
                      <a:r>
                        <a:rPr lang="en-US" altLang="zh-CN" sz="2000" b="1" spc="300">
                          <a:solidFill>
                            <a:schemeClr val="tx1"/>
                          </a:solidFill>
                          <a:latin typeface="宋体" panose="02010600030101010101" pitchFamily="2" charset="-122"/>
                          <a:ea typeface="宋体" panose="02010600030101010101" pitchFamily="2" charset="-122"/>
                          <a:cs typeface="宋体" panose="02010600030101010101" pitchFamily="2" charset="-122"/>
                        </a:rPr>
                        <a:t>21.</a:t>
                      </a:r>
                      <a:r>
                        <a:rPr lang="en-US" altLang="zh-CN" sz="2000" b="1" spc="30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国家组织药品集中采购中标药品使用比</a:t>
                      </a:r>
                      <a:r>
                        <a:rPr lang="zh-CN" altLang="en-US" sz="2000" b="1" spc="30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例</a:t>
                      </a:r>
                      <a:endParaRPr lang="zh-CN" altLang="en-US" sz="2000" b="1" spc="30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txBody>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c>
                  <a:txBody>
                    <a:bodyPr/>
                    <a:p>
                      <a:pPr>
                        <a:buNone/>
                      </a:pPr>
                      <a:r>
                        <a:rPr lang="zh-CN" altLang="en-US" sz="2000" b="1">
                          <a:solidFill>
                            <a:schemeClr val="tx1"/>
                          </a:solidFill>
                          <a:latin typeface="宋体" panose="02010600030101010101" pitchFamily="2" charset="-122"/>
                          <a:ea typeface="宋体" panose="02010600030101010101" pitchFamily="2" charset="-122"/>
                          <a:cs typeface="宋体" panose="02010600030101010101" pitchFamily="2" charset="-122"/>
                        </a:rPr>
                        <a:t>8.国家组织药品集中采购中标药品金额占比</a:t>
                      </a:r>
                      <a:endParaRPr lang="zh-CN" altLang="en-US" sz="2000" b="1">
                        <a:solidFill>
                          <a:schemeClr val="tx1"/>
                        </a:solidFill>
                        <a:latin typeface="宋体" panose="02010600030101010101" pitchFamily="2" charset="-122"/>
                        <a:ea typeface="宋体" panose="02010600030101010101" pitchFamily="2" charset="-122"/>
                        <a:cs typeface="宋体" panose="02010600030101010101" pitchFamily="2" charset="-122"/>
                      </a:endParaRPr>
                    </a:p>
                  </a:txBody>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r>
              <a:tr h="397510">
                <a:tc>
                  <a:txBody>
                    <a:bodyPr/>
                    <a:p>
                      <a:pPr>
                        <a:buNone/>
                      </a:pPr>
                      <a:r>
                        <a:rPr lang="en-US" altLang="zh-CN" sz="2000" b="1" spc="300">
                          <a:solidFill>
                            <a:schemeClr val="tx1"/>
                          </a:solidFill>
                          <a:latin typeface="宋体" panose="02010600030101010101" pitchFamily="2" charset="-122"/>
                          <a:ea typeface="宋体" panose="02010600030101010101" pitchFamily="2" charset="-122"/>
                          <a:cs typeface="+mj-cs"/>
                        </a:rPr>
                        <a:t>26.每百张病床药师人数</a:t>
                      </a:r>
                      <a:endParaRPr lang="en-US" altLang="zh-CN" sz="2000" b="1" spc="300">
                        <a:solidFill>
                          <a:schemeClr val="tx1"/>
                        </a:solidFill>
                        <a:latin typeface="宋体" panose="02010600030101010101" pitchFamily="2" charset="-122"/>
                        <a:ea typeface="宋体" panose="02010600030101010101" pitchFamily="2" charset="-122"/>
                        <a:cs typeface="+mj-cs"/>
                      </a:endParaRPr>
                    </a:p>
                  </a:txBody>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c>
                  <a:txBody>
                    <a:bodyPr/>
                    <a:p>
                      <a:pPr>
                        <a:buNone/>
                      </a:pPr>
                      <a:endParaRPr lang="zh-CN" altLang="en-US" sz="2000" b="1">
                        <a:solidFill>
                          <a:schemeClr val="tx1"/>
                        </a:solidFill>
                        <a:latin typeface="宋体" panose="02010600030101010101" pitchFamily="2" charset="-122"/>
                        <a:ea typeface="宋体" panose="02010600030101010101" pitchFamily="2" charset="-122"/>
                        <a:cs typeface="宋体" panose="02010600030101010101" pitchFamily="2" charset="-122"/>
                      </a:endParaRPr>
                    </a:p>
                  </a:txBody>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r>
              <a:tr h="478790">
                <a:tc>
                  <a:txBody>
                    <a:bodyPr/>
                    <a:p>
                      <a:pPr>
                        <a:buNone/>
                      </a:pPr>
                      <a:r>
                        <a:rPr lang="en-US" altLang="zh-CN" sz="2000" b="1" spc="300">
                          <a:solidFill>
                            <a:schemeClr val="tx1"/>
                          </a:solidFill>
                          <a:latin typeface="宋体" panose="02010600030101010101" pitchFamily="2" charset="-122"/>
                          <a:ea typeface="宋体" panose="02010600030101010101" pitchFamily="2" charset="-122"/>
                          <a:cs typeface="+mj-cs"/>
                        </a:rPr>
                        <a:t>32.辅助用药收入占比</a:t>
                      </a:r>
                      <a:endParaRPr lang="en-US" altLang="zh-CN" sz="2000" b="1" spc="300">
                        <a:solidFill>
                          <a:schemeClr val="tx1"/>
                        </a:solidFill>
                        <a:latin typeface="宋体" panose="02010600030101010101" pitchFamily="2" charset="-122"/>
                        <a:ea typeface="宋体" panose="02010600030101010101" pitchFamily="2" charset="-122"/>
                        <a:cs typeface="+mj-cs"/>
                      </a:endParaRPr>
                    </a:p>
                  </a:txBody>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c>
                  <a:txBody>
                    <a:bodyPr/>
                    <a:p>
                      <a:pPr>
                        <a:buNone/>
                      </a:pPr>
                      <a:r>
                        <a:rPr lang="zh-CN" altLang="en-US" sz="20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9.重点监控药品收入占比</a:t>
                      </a:r>
                      <a:endParaRPr lang="zh-CN" altLang="en-US" sz="2000" b="1">
                        <a:solidFill>
                          <a:schemeClr val="tx1"/>
                        </a:solidFill>
                        <a:latin typeface="宋体" panose="02010600030101010101" pitchFamily="2" charset="-122"/>
                        <a:ea typeface="宋体" panose="02010600030101010101" pitchFamily="2" charset="-122"/>
                        <a:cs typeface="宋体" panose="02010600030101010101" pitchFamily="2" charset="-122"/>
                      </a:endParaRPr>
                    </a:p>
                  </a:txBody>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r>
              <a:tr h="553085">
                <a:tc>
                  <a:txBody>
                    <a:bodyPr/>
                    <a:p>
                      <a:pPr>
                        <a:buNone/>
                      </a:pPr>
                      <a:r>
                        <a:rPr lang="en-US" altLang="zh-CN" sz="2000" b="1" spc="300">
                          <a:solidFill>
                            <a:schemeClr val="tx1"/>
                          </a:solidFill>
                          <a:latin typeface="宋体" panose="02010600030101010101" pitchFamily="2" charset="-122"/>
                          <a:ea typeface="宋体" panose="02010600030101010101" pitchFamily="2" charset="-122"/>
                          <a:cs typeface="+mj-cs"/>
                        </a:rPr>
                        <a:t>39.门诊次均药品费用增幅</a:t>
                      </a:r>
                      <a:endParaRPr lang="en-US" altLang="zh-CN" sz="2000" b="1" spc="300">
                        <a:solidFill>
                          <a:schemeClr val="tx1"/>
                        </a:solidFill>
                        <a:latin typeface="宋体" panose="02010600030101010101" pitchFamily="2" charset="-122"/>
                        <a:ea typeface="宋体" panose="02010600030101010101" pitchFamily="2" charset="-122"/>
                        <a:cs typeface="+mj-cs"/>
                      </a:endParaRPr>
                    </a:p>
                  </a:txBody>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c rowSpan="2">
                  <a:txBody>
                    <a:bodyPr/>
                    <a:p>
                      <a:pPr>
                        <a:buNone/>
                      </a:pPr>
                      <a:r>
                        <a:rPr lang="zh-CN" altLang="en-US" sz="2000" b="1">
                          <a:solidFill>
                            <a:schemeClr val="tx1"/>
                          </a:solidFill>
                          <a:latin typeface="宋体" panose="02010600030101010101" pitchFamily="2" charset="-122"/>
                          <a:ea typeface="宋体" panose="02010600030101010101" pitchFamily="2" charset="-122"/>
                        </a:rPr>
                        <a:t>22.次均药品费用增幅</a:t>
                      </a:r>
                      <a:endParaRPr lang="zh-CN" altLang="en-US" sz="2000" b="1">
                        <a:solidFill>
                          <a:schemeClr val="tx1"/>
                        </a:solidFill>
                        <a:latin typeface="宋体" panose="02010600030101010101" pitchFamily="2" charset="-122"/>
                        <a:ea typeface="宋体" panose="02010600030101010101" pitchFamily="2" charset="-122"/>
                      </a:endParaRPr>
                    </a:p>
                  </a:txBody>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r>
              <a:tr h="553085">
                <a:tc>
                  <a:txBody>
                    <a:bodyPr/>
                    <a:p>
                      <a:pPr>
                        <a:buNone/>
                      </a:pPr>
                      <a:r>
                        <a:rPr lang="en-US" altLang="zh-CN" sz="2000" b="1" spc="300">
                          <a:solidFill>
                            <a:schemeClr val="tx1"/>
                          </a:solidFill>
                          <a:latin typeface="宋体" panose="02010600030101010101" pitchFamily="2" charset="-122"/>
                          <a:ea typeface="宋体" panose="02010600030101010101" pitchFamily="2" charset="-122"/>
                          <a:cs typeface="+mj-cs"/>
                        </a:rPr>
                        <a:t>41.住院次均药品费用增幅</a:t>
                      </a:r>
                      <a:endParaRPr lang="en-US" altLang="zh-CN" sz="2000" b="1" spc="300">
                        <a:solidFill>
                          <a:schemeClr val="tx1"/>
                        </a:solidFill>
                        <a:latin typeface="宋体" panose="02010600030101010101" pitchFamily="2" charset="-122"/>
                        <a:ea typeface="宋体" panose="02010600030101010101" pitchFamily="2" charset="-122"/>
                        <a:cs typeface="+mj-cs"/>
                      </a:endParaRPr>
                    </a:p>
                  </a:txBody>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c vMerge="1">
                  <a:tcPr>
                    <a:lnL w="9525">
                      <a:solidFill>
                        <a:srgbClr val="93C5E1"/>
                      </a:solidFill>
                      <a:prstDash val="sysDash"/>
                    </a:lnL>
                    <a:lnR w="9525">
                      <a:solidFill>
                        <a:srgbClr val="93C5E1"/>
                      </a:solidFill>
                      <a:prstDash val="sysDash"/>
                    </a:lnR>
                    <a:lnT w="9525">
                      <a:solidFill>
                        <a:srgbClr val="93C5E1"/>
                      </a:solidFill>
                      <a:prstDash val="sysDash"/>
                    </a:lnT>
                    <a:lnB w="9525">
                      <a:solidFill>
                        <a:srgbClr val="93C5E1"/>
                      </a:solidFill>
                      <a:prstDash val="sysDash"/>
                    </a:lnB>
                    <a:solidFill>
                      <a:srgbClr val="FFFFFF"/>
                    </a:solidFill>
                  </a:tcPr>
                </a:tc>
              </a:tr>
            </a:tbl>
          </a:graphicData>
        </a:graphic>
      </p:graphicFrame>
      <p:pic>
        <p:nvPicPr>
          <p:cNvPr id="5" name="Picture 3" descr="C:\Users\Administrator\Desktop\222.png222"/>
          <p:cNvPicPr>
            <a:picLocks noChangeAspect="1" noChangeArrowheads="1"/>
          </p:cNvPicPr>
          <p:nvPr/>
        </p:nvPicPr>
        <p:blipFill>
          <a:blip r:embed="rId6"/>
          <a:stretch>
            <a:fillRect/>
          </a:stretch>
        </p:blipFill>
        <p:spPr bwMode="auto">
          <a:xfrm>
            <a:off x="9599613" y="92075"/>
            <a:ext cx="2519363" cy="593725"/>
          </a:xfrm>
          <a:prstGeom prst="rect">
            <a:avLst/>
          </a:prstGeom>
          <a:ln>
            <a:noFill/>
          </a:ln>
          <a:effectLst>
            <a:outerShdw blurRad="292100" dist="139700" dir="2700000" algn="tl" rotWithShape="0">
              <a:srgbClr val="333333">
                <a:alpha val="65000"/>
              </a:srgbClr>
            </a:outerShdw>
          </a:effectLst>
        </p:spPr>
      </p:pic>
      <p:grpSp>
        <p:nvGrpSpPr>
          <p:cNvPr id="50" name="组合 49"/>
          <p:cNvGrpSpPr/>
          <p:nvPr>
            <p:custDataLst>
              <p:tags r:id="rId7"/>
            </p:custDataLst>
          </p:nvPr>
        </p:nvGrpSpPr>
        <p:grpSpPr>
          <a:xfrm flipH="1" flipV="1">
            <a:off x="0" y="6222365"/>
            <a:ext cx="12192635" cy="640080"/>
            <a:chOff x="-1" y="0"/>
            <a:chExt cx="19201" cy="1008"/>
          </a:xfrm>
        </p:grpSpPr>
        <p:sp>
          <p:nvSpPr>
            <p:cNvPr id="51" name="任意多边形: 形状 7"/>
            <p:cNvSpPr/>
            <p:nvPr>
              <p:custDataLst>
                <p:tags r:id="rId8"/>
              </p:custDataLst>
            </p:nvPr>
          </p:nvSpPr>
          <p:spPr>
            <a:xfrm rot="10800000">
              <a:off x="896" y="0"/>
              <a:ext cx="18304" cy="716"/>
            </a:xfrm>
            <a:custGeom>
              <a:avLst/>
              <a:gdLst>
                <a:gd name="connsiteX0" fmla="*/ 7843520 w 7843519"/>
                <a:gd name="connsiteY0" fmla="*/ 1186815 h 1186815"/>
                <a:gd name="connsiteX1" fmla="*/ 0 w 7843519"/>
                <a:gd name="connsiteY1" fmla="*/ 1186815 h 1186815"/>
                <a:gd name="connsiteX2" fmla="*/ 0 w 7843519"/>
                <a:gd name="connsiteY2" fmla="*/ 0 h 1186815"/>
              </a:gdLst>
              <a:ahLst/>
              <a:cxnLst>
                <a:cxn ang="0">
                  <a:pos x="connsiteX0" y="connsiteY0"/>
                </a:cxn>
                <a:cxn ang="0">
                  <a:pos x="connsiteX1" y="connsiteY1"/>
                </a:cxn>
                <a:cxn ang="0">
                  <a:pos x="connsiteX2" y="connsiteY2"/>
                </a:cxn>
              </a:cxnLst>
              <a:rect l="l" t="t" r="r" b="b"/>
              <a:pathLst>
                <a:path w="7843519" h="1186815">
                  <a:moveTo>
                    <a:pt x="7843520" y="1186815"/>
                  </a:moveTo>
                  <a:lnTo>
                    <a:pt x="0" y="1186815"/>
                  </a:lnTo>
                  <a:lnTo>
                    <a:pt x="0" y="0"/>
                  </a:lnTo>
                  <a:close/>
                </a:path>
              </a:pathLst>
            </a:custGeom>
            <a:solidFill>
              <a:schemeClr val="accent1"/>
            </a:solidFill>
            <a:ln w="6350" cap="flat">
              <a:noFill/>
              <a:prstDash val="solid"/>
              <a:miter/>
            </a:ln>
          </p:spPr>
          <p:txBody>
            <a:bodyPr rtlCol="0" anchor="ctr"/>
            <a:p>
              <a:endParaRPr lang="zh-CN" altLang="en-US"/>
            </a:p>
          </p:txBody>
        </p:sp>
        <p:grpSp>
          <p:nvGrpSpPr>
            <p:cNvPr id="52" name="组合 51"/>
            <p:cNvGrpSpPr/>
            <p:nvPr/>
          </p:nvGrpSpPr>
          <p:grpSpPr>
            <a:xfrm rot="10800000">
              <a:off x="-1" y="0"/>
              <a:ext cx="6718" cy="1008"/>
              <a:chOff x="6681" y="8932"/>
              <a:chExt cx="12521" cy="1880"/>
            </a:xfrm>
          </p:grpSpPr>
          <p:sp>
            <p:nvSpPr>
              <p:cNvPr id="53" name="任意多边形: 形状 3"/>
              <p:cNvSpPr/>
              <p:nvPr>
                <p:custDataLst>
                  <p:tags r:id="rId9"/>
                </p:custDataLst>
              </p:nvPr>
            </p:nvSpPr>
            <p:spPr>
              <a:xfrm>
                <a:off x="6681" y="8932"/>
                <a:ext cx="12521" cy="188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p>
                <a:endParaRPr lang="zh-CN" altLang="en-US"/>
              </a:p>
            </p:txBody>
          </p:sp>
          <p:sp>
            <p:nvSpPr>
              <p:cNvPr id="54" name="任意多边形: 形状 4"/>
              <p:cNvSpPr/>
              <p:nvPr>
                <p:custDataLst>
                  <p:tags r:id="rId10"/>
                </p:custDataLst>
              </p:nvPr>
            </p:nvSpPr>
            <p:spPr>
              <a:xfrm>
                <a:off x="7765" y="9076"/>
                <a:ext cx="11435" cy="1724"/>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p>
                <a:endParaRPr lang="zh-CN" altLang="en-US"/>
              </a:p>
            </p:txBody>
          </p:sp>
        </p:grpSp>
      </p:grpSp>
    </p:spTree>
    <p:custDataLst>
      <p:tags r:id="rId11"/>
    </p:custDataLst>
  </p:cSld>
  <p:clrMapOvr>
    <a:masterClrMapping/>
  </p:clrMapOvr>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y"/>
  <p:tag name="KSO_WM_UNIT_INDEX" val="1"/>
  <p:tag name="KSO_WM_UNIT_ID" val="_1*y*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3*i*4"/>
  <p:tag name="KSO_WM_UNIT_LAYERLEVEL" val="1"/>
  <p:tag name="KSO_WM_TAG_VERSION" val="1.0"/>
  <p:tag name="KSO_WM_BEAUTIFY_FLAG" val="#wm#"/>
  <p:tag name="KSO_WM_SLIDE_BACKGROUND_TYPE" val="frame"/>
  <p:tag name="KSO_WM_SLIDE_BK_DARK_LIGHT" val="2"/>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3*i*4"/>
  <p:tag name="KSO_WM_UNIT_LAYERLEVEL" val="1"/>
  <p:tag name="KSO_WM_TAG_VERSION" val="1.0"/>
  <p:tag name="KSO_WM_BEAUTIFY_FLAG" val="#wm#"/>
  <p:tag name="KSO_WM_SLIDE_BACKGROUND_TYPE" val="frame"/>
  <p:tag name="KSO_WM_SLIDE_BK_DARK_LIGHT" val="2"/>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4*i*2"/>
  <p:tag name="KSO_WM_UNIT_LAYERLEVEL" val="1"/>
  <p:tag name="KSO_WM_TAG_VERSION" val="1.0"/>
  <p:tag name="KSO_WM_BEAUTIFY_FLAG" val="#wm#"/>
  <p:tag name="KSO_WM_SLIDE_BACKGROUND_TYPE" val="leftRight"/>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4*i*3"/>
  <p:tag name="KSO_WM_UNIT_LAYERLEVEL" val="1"/>
  <p:tag name="KSO_WM_TAG_VERSION" val="1.0"/>
  <p:tag name="KSO_WM_BEAUTIFY_FLAG" val="#wm#"/>
  <p:tag name="KSO_WM_SLIDE_BACKGROUND_TYPE" val="leftRight"/>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_14*i*5"/>
  <p:tag name="KSO_WM_UNIT_LAYERLEVEL" val="1"/>
  <p:tag name="KSO_WM_TAG_VERSION" val="1.0"/>
  <p:tag name="KSO_WM_BEAUTIFY_FLAG" val="#wm#"/>
  <p:tag name="KSO_WM_SLIDE_BACKGROUND_TYPE" val="leftRight"/>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UNIT_BK_DARK_LIGHT" val="2"/>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5*i*2"/>
  <p:tag name="KSO_WM_UNIT_LAYERLEVEL" val="1"/>
  <p:tag name="KSO_WM_TAG_VERSION" val="1.0"/>
  <p:tag name="KSO_WM_BEAUTIFY_FLAG" val="#wm#"/>
  <p:tag name="KSO_WM_SLIDE_BACKGROUND_TYPE" val="topBottom"/>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5*i*3"/>
  <p:tag name="KSO_WM_UNIT_LAYERLEVEL" val="1"/>
  <p:tag name="KSO_WM_TAG_VERSION" val="1.0"/>
  <p:tag name="KSO_WM_BEAUTIFY_FLAG" val="#wm#"/>
  <p:tag name="KSO_WM_SLIDE_BACKGROUND_TYPE" val="topBottom"/>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5*i*4"/>
  <p:tag name="KSO_WM_UNIT_LAYERLEVEL" val="1"/>
  <p:tag name="KSO_WM_TAG_VERSION" val="1.0"/>
  <p:tag name="KSO_WM_BEAUTIFY_FLAG" val="#wm#"/>
  <p:tag name="KSO_WM_SLIDE_BACKGROUND_TYPE" val="topBotto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UNIT_BK_DARK_LIGHT" val="2"/>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6*i*4"/>
  <p:tag name="KSO_WM_UNIT_LAYERLEVEL" val="1"/>
  <p:tag name="KSO_WM_TAG_VERSION" val="1.0"/>
  <p:tag name="KSO_WM_BEAUTIFY_FLAG" val="#wm#"/>
  <p:tag name="KSO_WM_SLIDE_BACKGROUND_TYPE" val="bottomTop"/>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6*i*2"/>
  <p:tag name="KSO_WM_UNIT_LAYERLEVEL" val="1"/>
  <p:tag name="KSO_WM_TAG_VERSION" val="1.0"/>
  <p:tag name="KSO_WM_BEAUTIFY_FLAG" val="#wm#"/>
  <p:tag name="KSO_WM_SLIDE_BACKGROUND_TYPE" val="bottomTop"/>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6*i*3"/>
  <p:tag name="KSO_WM_UNIT_LAYERLEVEL" val="1"/>
  <p:tag name="KSO_WM_TAG_VERSION" val="1.0"/>
  <p:tag name="KSO_WM_BEAUTIFY_FLAG" val="#wm#"/>
  <p:tag name="KSO_WM_SLIDE_BACKGROUND_TYPE" val="bottomTop"/>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UNIT_BK_DARK_LIGHT" val="2"/>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7*i*2"/>
  <p:tag name="KSO_WM_UNIT_LAYERLEVEL" val="1"/>
  <p:tag name="KSO_WM_TAG_VERSION" val="1.0"/>
  <p:tag name="KSO_WM_BEAUTIFY_FLAG" val="#wm#"/>
  <p:tag name="KSO_WM_SLIDE_BACKGROUND_TYPE" val="navigation"/>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7*i*3"/>
  <p:tag name="KSO_WM_UNIT_LAYERLEVEL" val="1"/>
  <p:tag name="KSO_WM_TAG_VERSION" val="1.0"/>
  <p:tag name="KSO_WM_BEAUTIFY_FLAG" val="#wm#"/>
  <p:tag name="KSO_WM_SLIDE_BACKGROUND_TYPE" val="navigation"/>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7*i*4"/>
  <p:tag name="KSO_WM_UNIT_LAYERLEVEL" val="1"/>
  <p:tag name="KSO_WM_TAG_VERSION" val="1.0"/>
  <p:tag name="KSO_WM_BEAUTIFY_FLAG" val="#wm#"/>
  <p:tag name="KSO_WM_SLIDE_BACKGROUND_TYPE" val="navigation"/>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UNIT_BK_DARK_LIGHT" val="2"/>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2"/>
  <p:tag name="KSO_WM_UNIT_BK_DARK_LIGHT" val="2"/>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8*i*1"/>
  <p:tag name="KSO_WM_UNIT_LAYERLEVEL" val="1"/>
  <p:tag name="KSO_WM_TAG_VERSION" val="1.0"/>
  <p:tag name="KSO_WM_BEAUTIFY_FLAG" val="#wm#"/>
  <p:tag name="KSO_WM_SLIDE_BACKGROUND_TYPE" val="belt"/>
  <p:tag name="KSO_WM_SLIDE_BK_DARK_LIGHT" val="2"/>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8*i*2"/>
  <p:tag name="KSO_WM_UNIT_LAYERLEVEL" val="1"/>
  <p:tag name="KSO_WM_TAG_VERSION" val="1.0"/>
  <p:tag name="KSO_WM_BEAUTIFY_FLAG" val="#wm#"/>
  <p:tag name="KSO_WM_SLIDE_BACKGROUND_TYPE" val="belt"/>
  <p:tag name="KSO_WM_SLIDE_BK_DARK_LIGHT" val="2"/>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8*i*1"/>
  <p:tag name="KSO_WM_UNIT_LAYERLEVEL" val="1"/>
  <p:tag name="KSO_WM_TAG_VERSION" val="1.0"/>
  <p:tag name="KSO_WM_BEAUTIFY_FLAG" val="#wm#"/>
  <p:tag name="KSO_WM_SLIDE_BACKGROUND_TYPE" val="belt"/>
  <p:tag name="KSO_WM_SLIDE_BK_DARK_LIGHT" val="2"/>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8*i*2"/>
  <p:tag name="KSO_WM_UNIT_LAYERLEVEL" val="1"/>
  <p:tag name="KSO_WM_TAG_VERSION" val="1.0"/>
  <p:tag name="KSO_WM_BEAUTIFY_FLAG" val="#wm#"/>
  <p:tag name="KSO_WM_SLIDE_BACKGROUND_TYPE" val="belt"/>
  <p:tag name="KSO_WM_SLIDE_BK_DARK_LIGHT" val="2"/>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3884"/>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3884"/>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64.xml><?xml version="1.0" encoding="utf-8"?>
<p:tagLst xmlns:p="http://schemas.openxmlformats.org/presentationml/2006/main">
  <p:tag name="KSO_WM_TEMPLATE_SUBCATEGORY" val="0"/>
  <p:tag name="KSO_WM_TEMPLATE_MASTER_TYPE" val="1"/>
  <p:tag name="KSO_WM_TEMPLATE_COLOR_TYPE" val="1"/>
  <p:tag name="KSO_WM_TAG_VERSION" val="1.0"/>
  <p:tag name="KSO_WM_BEAUTIFY_FLAG" val="#wm#"/>
  <p:tag name="KSO_WM_TEMPLATE_CATEGORY" val="custom"/>
  <p:tag name="KSO_WM_TEMPLATE_INDEX" val="20203884"/>
  <p:tag name="KSO_WM_TEMPLATE_MASTER_THUMB_INDEX" val="12"/>
  <p:tag name="KSO_WM_TEMPLATE_THUMBS_INDEX" val="1、4、7、8、11、14、15、16、17、18、19、20、21、22、23、24、25、26"/>
</p:tagLst>
</file>

<file path=ppt/tags/tag165.xml><?xml version="1.0" encoding="utf-8"?>
<p:tagLst xmlns:p="http://schemas.openxmlformats.org/presentationml/2006/main">
  <p:tag name="KSO_WM_UNIT_ISCONTENTS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03884_1*a*1"/>
  <p:tag name="KSO_WM_TEMPLATE_CATEGORY" val="custom"/>
  <p:tag name="KSO_WM_TEMPLATE_INDEX" val="20203884"/>
  <p:tag name="KSO_WM_UNIT_LAYERLEVEL" val="1"/>
  <p:tag name="KSO_WM_TAG_VERSION" val="1.0"/>
  <p:tag name="KSO_WM_BEAUTIFY_FLAG" val="#wm#"/>
  <p:tag name="KSO_WM_UNIT_PRESET_TEXT" val="简约工作汇报模板"/>
  <p:tag name="KSO_WM_UNIT_ISNUMDGMTITLE" val="0"/>
</p:tagLst>
</file>

<file path=ppt/tags/tag166.xml><?xml version="1.0" encoding="utf-8"?>
<p:tagLst xmlns:p="http://schemas.openxmlformats.org/presentationml/2006/main">
  <p:tag name="KSO_WM_UNIT_ISCONTENTSTITLE" val="0"/>
  <p:tag name="KSO_WM_UNIT_ISNUMDGMTITLE" val="0"/>
  <p:tag name="KSO_WM_UNIT_PRESET_TEXT" val="汇报日期"/>
  <p:tag name="KSO_WM_UNIT_NOCLEAR" val="0"/>
  <p:tag name="KSO_WM_UNIT_VALUE" val="30"/>
  <p:tag name="KSO_WM_UNIT_HIGHLIGHT" val="0"/>
  <p:tag name="KSO_WM_UNIT_COMPATIBLE" val="0"/>
  <p:tag name="KSO_WM_UNIT_DIAGRAM_ISNUMVISUAL" val="0"/>
  <p:tag name="KSO_WM_UNIT_DIAGRAM_ISREFERUNIT" val="0"/>
  <p:tag name="KSO_WM_UNIT_TYPE" val="b"/>
  <p:tag name="KSO_WM_UNIT_INDEX" val="3"/>
  <p:tag name="KSO_WM_UNIT_ID" val="custom20203884_1*b*3"/>
  <p:tag name="KSO_WM_TEMPLATE_CATEGORY" val="custom"/>
  <p:tag name="KSO_WM_TEMPLATE_INDEX" val="20203884"/>
  <p:tag name="KSO_WM_UNIT_LAYERLEVEL" val="1"/>
  <p:tag name="KSO_WM_TAG_VERSION" val="1.0"/>
  <p:tag name="KSO_WM_BEAUTIFY_FLAG" val="#wm#"/>
</p:tagLst>
</file>

<file path=ppt/tags/tag167.xml><?xml version="1.0" encoding="utf-8"?>
<p:tagLst xmlns:p="http://schemas.openxmlformats.org/presentationml/2006/main">
  <p:tag name="KSO_WM_UNIT_ISCONTENTSTITLE" val="0"/>
  <p:tag name="KSO_WM_UNIT_NOCLEAR" val="0"/>
  <p:tag name="KSO_WM_UNIT_VALUE" val="21"/>
  <p:tag name="KSO_WM_UNIT_HIGHLIGHT" val="0"/>
  <p:tag name="KSO_WM_UNIT_COMPATIBLE" val="0"/>
  <p:tag name="KSO_WM_UNIT_DIAGRAM_ISNUMVISUAL" val="0"/>
  <p:tag name="KSO_WM_UNIT_DIAGRAM_ISREFERUNIT" val="0"/>
  <p:tag name="KSO_WM_UNIT_TYPE" val="b"/>
  <p:tag name="KSO_WM_UNIT_INDEX" val="1"/>
  <p:tag name="KSO_WM_UNIT_ID" val="custom20203884_1*b*1"/>
  <p:tag name="KSO_WM_TEMPLATE_CATEGORY" val="custom"/>
  <p:tag name="KSO_WM_TEMPLATE_INDEX" val="20203884"/>
  <p:tag name="KSO_WM_UNIT_LAYERLEVEL" val="1"/>
  <p:tag name="KSO_WM_TAG_VERSION" val="1.0"/>
  <p:tag name="KSO_WM_BEAUTIFY_FLAG" val="#wm#"/>
  <p:tag name="KSO_WM_UNIT_PRESET_TEXT" val="单击此处添加副标题"/>
  <p:tag name="KSO_WM_UNIT_ISNUMDGMTITLE" val="0"/>
</p:tagLst>
</file>

<file path=ppt/tags/tag168.xml><?xml version="1.0" encoding="utf-8"?>
<p:tagLst xmlns:p="http://schemas.openxmlformats.org/presentationml/2006/main">
  <p:tag name="KSO_WM_SLIDE_ID" val="custom20203884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3884"/>
  <p:tag name="KSO_WM_SLIDE_LAYOUT" val="a_b"/>
  <p:tag name="KSO_WM_SLIDE_LAYOUT_CNT" val="1_3"/>
  <p:tag name="KSO_WM_TEMPLATE_THUMBS_INDEX" val="1、4、7、8、11、14、15、16、17、18、19、20、21、22、23、24、25、26"/>
  <p:tag name="KSO_WM_TEMPLATE_MASTER_THUMB_INDEX" val="12"/>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03884_14*i*4"/>
  <p:tag name="KSO_WM_TEMPLATE_CATEGORY" val="custom"/>
  <p:tag name="KSO_WM_TEMPLATE_INDEX" val="2020388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884_14*i*1"/>
  <p:tag name="KSO_WM_TEMPLATE_CATEGORY" val="custom"/>
  <p:tag name="KSO_WM_TEMPLATE_INDEX" val="20203884"/>
  <p:tag name="KSO_WM_UNIT_LAYERLEVEL" val="1"/>
  <p:tag name="KSO_WM_TAG_VERSION" val="1.0"/>
  <p:tag name="KSO_WM_BEAUTIFY_FLAG" val="#wm#"/>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03884_14*i*3"/>
  <p:tag name="KSO_WM_TEMPLATE_CATEGORY" val="custom"/>
  <p:tag name="KSO_WM_TEMPLATE_INDEX" val="20203884"/>
  <p:tag name="KSO_WM_UNIT_LAYERLEVEL" val="1"/>
  <p:tag name="KSO_WM_TAG_VERSION" val="1.0"/>
  <p:tag name="KSO_WM_BEAUTIFY_FLAG" val="#wm#"/>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884_5*a*1"/>
  <p:tag name="KSO_WM_TEMPLATE_CATEGORY" val="custom"/>
  <p:tag name="KSO_WM_TEMPLATE_INDEX" val="20203884"/>
  <p:tag name="KSO_WM_UNIT_LAYERLEVEL" val="1"/>
  <p:tag name="KSO_WM_TAG_VERSION" val="1.0"/>
  <p:tag name="KSO_WM_BEAUTIFY_FLAG" val="#wm#"/>
  <p:tag name="KSO_WM_UNIT_ISCONTENTSTITLE" val="1"/>
  <p:tag name="KSO_WM_UNIT_PRESET_TEXT" val="CONTENTS"/>
  <p:tag name="KSO_WM_UNIT_NOCLEAR" val="0"/>
  <p:tag name="KSO_WM_UNIT_VALUE" val="7"/>
  <p:tag name="KSO_WM_DIAGRAM_GROUP_CODE" val="l1-1"/>
  <p:tag name="KSO_WM_UNIT_TYPE" val="a"/>
  <p:tag name="KSO_WM_UNIT_INDEX" val="1"/>
  <p:tag name="KSO_WM_UNIT_TEXT_FILL_FORE_SCHEMECOLOR_INDEX" val="13"/>
  <p:tag name="KSO_WM_UNIT_TEXT_FILL_TYPE" val="1"/>
  <p:tag name="KSO_WM_UNIT_USESOURCEFORMAT_APPLY" val="1"/>
  <p:tag name="KSO_WM_UNIT_ISNUMDGMTITLE" val="0"/>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884_5*l_h_i*1_1_1"/>
  <p:tag name="KSO_WM_TEMPLATE_CATEGORY" val="custom"/>
  <p:tag name="KSO_WM_TEMPLATE_INDEX" val="20203884"/>
  <p:tag name="KSO_WM_UNIT_LAYERLEVEL" val="1_1_1"/>
  <p:tag name="KSO_WM_TAG_VERSION" val="1.0"/>
  <p:tag name="KSO_WM_BEAUTIFY_FLAG" val="#wm#"/>
  <p:tag name="KSO_WM_DIAGRAM_GROUP_CODE" val="l1-1"/>
  <p:tag name="KSO_WM_UNIT_TYPE" val="l_h_i"/>
  <p:tag name="KSO_WM_UNIT_INDEX" val="1_1_1"/>
  <p:tag name="KSO_WM_UNIT_TEXT_FILL_FORE_SCHEMECOLOR_INDEX" val="5"/>
  <p:tag name="KSO_WM_UNIT_TEXT_FILL_TYPE" val="1"/>
  <p:tag name="KSO_WM_UNIT_USESOURCEFORMAT_APPLY" val="1"/>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884_5*l_h_a*1_1_1"/>
  <p:tag name="KSO_WM_TEMPLATE_CATEGORY" val="custom"/>
  <p:tag name="KSO_WM_TEMPLATE_INDEX" val="20203884"/>
  <p:tag name="KSO_WM_UNIT_LAYERLEVEL" val="1_1_1"/>
  <p:tag name="KSO_WM_TAG_VERSION" val="1.0"/>
  <p:tag name="KSO_WM_BEAUTIFY_FLAG" val="#wm#"/>
  <p:tag name="KSO_WM_UNIT_ISCONTENTSTITLE" val="0"/>
  <p:tag name="KSO_WM_UNIT_NOCLEAR" val="0"/>
  <p:tag name="KSO_WM_DIAGRAM_GROUP_CODE" val="l1-1"/>
  <p:tag name="KSO_WM_UNIT_TYPE" val="l_h_a"/>
  <p:tag name="KSO_WM_UNIT_INDEX" val="1_1_1"/>
  <p:tag name="KSO_WM_UNIT_PRESET_TEXT" val="单击此处添加标题"/>
  <p:tag name="KSO_WM_UNIT_TEXT_FILL_FORE_SCHEMECOLOR_INDEX" val="13"/>
  <p:tag name="KSO_WM_UNIT_TEXT_FILL_TYPE" val="1"/>
  <p:tag name="KSO_WM_UNIT_USESOURCEFORMAT_APPLY" val="1"/>
  <p:tag name="KSO_WM_UNIT_ISNUMDGMTITLE" val="0"/>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884_5*l_h_i*1_3_1"/>
  <p:tag name="KSO_WM_TEMPLATE_CATEGORY" val="custom"/>
  <p:tag name="KSO_WM_TEMPLATE_INDEX" val="20203884"/>
  <p:tag name="KSO_WM_UNIT_LAYERLEVEL" val="1_1_1"/>
  <p:tag name="KSO_WM_TAG_VERSION" val="1.0"/>
  <p:tag name="KSO_WM_BEAUTIFY_FLAG" val="#wm#"/>
  <p:tag name="KSO_WM_DIAGRAM_GROUP_CODE" val="l1-1"/>
  <p:tag name="KSO_WM_UNIT_TYPE" val="l_h_i"/>
  <p:tag name="KSO_WM_UNIT_INDEX" val="1_3_1"/>
  <p:tag name="KSO_WM_UNIT_TEXT_FILL_FORE_SCHEMECOLOR_INDEX" val="5"/>
  <p:tag name="KSO_WM_UNIT_TEXT_FILL_TYPE" val="1"/>
  <p:tag name="KSO_WM_UNIT_USESOURCEFORMAT_APPLY" val="1"/>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884_5*l_h_a*1_3_1"/>
  <p:tag name="KSO_WM_TEMPLATE_CATEGORY" val="custom"/>
  <p:tag name="KSO_WM_TEMPLATE_INDEX" val="20203884"/>
  <p:tag name="KSO_WM_UNIT_LAYERLEVEL" val="1_1_1"/>
  <p:tag name="KSO_WM_TAG_VERSION" val="1.0"/>
  <p:tag name="KSO_WM_BEAUTIFY_FLAG" val="#wm#"/>
  <p:tag name="KSO_WM_UNIT_ISCONTENTSTITLE" val="0"/>
  <p:tag name="KSO_WM_UNIT_NOCLEAR" val="0"/>
  <p:tag name="KSO_WM_DIAGRAM_GROUP_CODE" val="l1-1"/>
  <p:tag name="KSO_WM_UNIT_TYPE" val="l_h_a"/>
  <p:tag name="KSO_WM_UNIT_INDEX" val="1_3_1"/>
  <p:tag name="KSO_WM_UNIT_PRESET_TEXT" val="单击此处添加标题"/>
  <p:tag name="KSO_WM_UNIT_TEXT_FILL_FORE_SCHEMECOLOR_INDEX" val="13"/>
  <p:tag name="KSO_WM_UNIT_TEXT_FILL_TYPE" val="1"/>
  <p:tag name="KSO_WM_UNIT_USESOURCEFORMAT_APPLY" val="1"/>
  <p:tag name="KSO_WM_UNIT_VALUE" val="10"/>
  <p:tag name="KSO_WM_UNIT_ISNUMDGMTITLE" val="0"/>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884_5*l_h_i*1_2_1"/>
  <p:tag name="KSO_WM_TEMPLATE_CATEGORY" val="custom"/>
  <p:tag name="KSO_WM_TEMPLATE_INDEX" val="20203884"/>
  <p:tag name="KSO_WM_UNIT_LAYERLEVEL" val="1_1_1"/>
  <p:tag name="KSO_WM_TAG_VERSION" val="1.0"/>
  <p:tag name="KSO_WM_BEAUTIFY_FLAG" val="#wm#"/>
  <p:tag name="KSO_WM_DIAGRAM_GROUP_CODE" val="l1-1"/>
  <p:tag name="KSO_WM_UNIT_TYPE" val="l_h_i"/>
  <p:tag name="KSO_WM_UNIT_INDEX" val="1_2_1"/>
  <p:tag name="KSO_WM_UNIT_TEXT_FILL_FORE_SCHEMECOLOR_INDEX" val="5"/>
  <p:tag name="KSO_WM_UNIT_TEXT_FILL_TYPE" val="1"/>
  <p:tag name="KSO_WM_UNIT_USESOURCEFORMAT_APPLY" val="1"/>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884_5*l_h_a*1_2_1"/>
  <p:tag name="KSO_WM_TEMPLATE_CATEGORY" val="custom"/>
  <p:tag name="KSO_WM_TEMPLATE_INDEX" val="20203884"/>
  <p:tag name="KSO_WM_UNIT_LAYERLEVEL" val="1_1_1"/>
  <p:tag name="KSO_WM_TAG_VERSION" val="1.0"/>
  <p:tag name="KSO_WM_BEAUTIFY_FLAG" val="#wm#"/>
  <p:tag name="KSO_WM_UNIT_ISCONTENTSTITLE" val="0"/>
  <p:tag name="KSO_WM_UNIT_NOCLEAR" val="0"/>
  <p:tag name="KSO_WM_DIAGRAM_GROUP_CODE" val="l1-1"/>
  <p:tag name="KSO_WM_UNIT_TYPE" val="l_h_a"/>
  <p:tag name="KSO_WM_UNIT_INDEX" val="1_2_1"/>
  <p:tag name="KSO_WM_UNIT_PRESET_TEXT" val="单击此处添加标题"/>
  <p:tag name="KSO_WM_UNIT_TEXT_FILL_FORE_SCHEMECOLOR_INDEX" val="13"/>
  <p:tag name="KSO_WM_UNIT_TEXT_FILL_TYPE" val="1"/>
  <p:tag name="KSO_WM_UNIT_USESOURCEFORMAT_APPLY" val="1"/>
  <p:tag name="KSO_WM_UNIT_VALUE" val="10"/>
  <p:tag name="KSO_WM_UNIT_ISNUMDGMTITLE" val="0"/>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884_7*i*1"/>
  <p:tag name="KSO_WM_TEMPLATE_CATEGORY" val="custom"/>
  <p:tag name="KSO_WM_TEMPLATE_INDEX" val="20203884"/>
  <p:tag name="KSO_WM_UNIT_LAYERLEVEL" val="1"/>
  <p:tag name="KSO_WM_TAG_VERSION" val="1.0"/>
  <p:tag name="KSO_WM_BEAUTIFY_FLAG" val="#wm#"/>
  <p:tag name="KSO_WM_UNIT_TYPE" val="i"/>
  <p:tag name="KSO_WM_UNIT_INDEX" val="1"/>
</p:tagLst>
</file>

<file path=ppt/tags/tag182.xml><?xml version="1.0" encoding="utf-8"?>
<p:tagLst xmlns:p="http://schemas.openxmlformats.org/presentationml/2006/main">
  <p:tag name="KSO_WM_UNIT_ISCONTENTSTITLE" val="0"/>
  <p:tag name="KSO_WM_UNIT_NOCLEAR" val="0"/>
  <p:tag name="KSO_WM_UNIT_HIGHLIGHT" val="0"/>
  <p:tag name="KSO_WM_UNIT_COMPATIBLE" val="1"/>
  <p:tag name="KSO_WM_UNIT_DIAGRAM_ISNUMVISUAL" val="0"/>
  <p:tag name="KSO_WM_UNIT_DIAGRAM_ISREFERUNIT" val="0"/>
  <p:tag name="KSO_WM_UNIT_TYPE" val="e"/>
  <p:tag name="KSO_WM_UNIT_INDEX" val="1"/>
  <p:tag name="KSO_WM_UNIT_ID" val="custom20203884_7*e*1"/>
  <p:tag name="KSO_WM_TEMPLATE_CATEGORY" val="custom"/>
  <p:tag name="KSO_WM_TEMPLATE_INDEX" val="20203884"/>
  <p:tag name="KSO_WM_UNIT_LAYERLEVEL" val="1"/>
  <p:tag name="KSO_WM_TAG_VERSION" val="1.0"/>
  <p:tag name="KSO_WM_BEAUTIFY_FLAG" val="#wm#"/>
  <p:tag name="KSO_WM_UNIT_VALUE" val="0"/>
  <p:tag name="KSO_WM_UNIT_PRESET_TEXT" val="1"/>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884_7*a*1"/>
  <p:tag name="KSO_WM_TEMPLATE_CATEGORY" val="custom"/>
  <p:tag name="KSO_WM_TEMPLATE_INDEX" val="20203884"/>
  <p:tag name="KSO_WM_UNIT_LAYERLEVEL" val="1"/>
  <p:tag name="KSO_WM_TAG_VERSION" val="1.0"/>
  <p:tag name="KSO_WM_BEAUTIFY_FLAG" val="#wm#"/>
  <p:tag name="KSO_WM_UNIT_ISCONTENTSTITLE" val="0"/>
  <p:tag name="KSO_WM_UNIT_NOCLEAR" val="0"/>
  <p:tag name="KSO_WM_UNIT_VALUE" val="12"/>
  <p:tag name="KSO_WM_UNIT_TYPE" val="a"/>
  <p:tag name="KSO_WM_UNIT_INDEX" val="1"/>
  <p:tag name="KSO_WM_UNIT_PRESET_TEXT" val="单击此处添加标题"/>
  <p:tag name="KSO_WM_UNIT_ISNUMDGMTITLE" val="0"/>
</p:tagLst>
</file>

<file path=ppt/tags/tag184.xml><?xml version="1.0" encoding="utf-8"?>
<p:tagLst xmlns:p="http://schemas.openxmlformats.org/presentationml/2006/main">
  <p:tag name="KSO_WM_SLIDE_ID" val="custom20203884_7"/>
  <p:tag name="KSO_WM_TEMPLATE_SUBCATEGORY" val="0"/>
  <p:tag name="KSO_WM_TEMPLATE_MASTER_TYPE" val="1"/>
  <p:tag name="KSO_WM_TEMPLATE_COLOR_TYPE" val="1"/>
  <p:tag name="KSO_WM_SLIDE_ITEM_CNT" val="0"/>
  <p:tag name="KSO_WM_SLIDE_INDEX" val="7"/>
  <p:tag name="KSO_WM_TAG_VERSION" val="1.0"/>
  <p:tag name="KSO_WM_BEAUTIFY_FLAG" val="#wm#"/>
  <p:tag name="KSO_WM_TEMPLATE_CATEGORY" val="custom"/>
  <p:tag name="KSO_WM_TEMPLATE_INDEX" val="20203884"/>
  <p:tag name="KSO_WM_SLIDE_TYPE" val="sectionTitle"/>
  <p:tag name="KSO_WM_SLIDE_SUBTYPE" val="pureTxt"/>
  <p:tag name="KSO_WM_SLIDE_LAYOUT" val="a_e"/>
  <p:tag name="KSO_WM_SLIDE_LAYOUT_CNT" val="1_1"/>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ID" val="custom20203884_12*i*8"/>
  <p:tag name="KSO_WM_TEMPLATE_CATEGORY" val="custom"/>
  <p:tag name="KSO_WM_TEMPLATE_INDEX" val="20203884"/>
  <p:tag name="KSO_WM_UNIT_LAYERLEVEL" val="1"/>
  <p:tag name="KSO_WM_TAG_VERSION" val="1.0"/>
  <p:tag name="KSO_WM_BEAUTIFY_FLAG" val="#wm#"/>
  <p:tag name="KSO_WM_UNIT_TYPE" val="i"/>
  <p:tag name="KSO_WM_UNIT_INDEX" val="8"/>
  <p:tag name="KSO_WM_UNIT_USESOURCEFORMAT_APPLY" val="1"/>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custom20203884_12*i*6"/>
  <p:tag name="KSO_WM_TEMPLATE_CATEGORY" val="custom"/>
  <p:tag name="KSO_WM_TEMPLATE_INDEX" val="20203884"/>
  <p:tag name="KSO_WM_UNIT_LAYERLEVEL" val="1"/>
  <p:tag name="KSO_WM_TAG_VERSION" val="1.0"/>
  <p:tag name="KSO_WM_BEAUTIFY_FLAG" val="#wm#"/>
  <p:tag name="KSO_WM_DIAGRAM_GROUP_CODE" val="l1-2"/>
  <p:tag name="KSO_WM_UNIT_FILL_FORE_SCHEMECOLOR_INDEX" val="5"/>
  <p:tag name="KSO_WM_UNIT_FILL_TYPE" val="1"/>
  <p:tag name="KSO_WM_UNIT_TEXT_FILL_FORE_SCHEMECOLOR_INDEX" val="13"/>
  <p:tag name="KSO_WM_UNIT_TEXT_FILL_TYPE" val="1"/>
  <p:tag name="KSO_WM_UNIT_USESOURCEFORMAT_APPLY" val="1"/>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2*i*2"/>
  <p:tag name="KSO_WM_TEMPLATE_CATEGORY" val="custom"/>
  <p:tag name="KSO_WM_TEMPLATE_INDEX" val="20203884"/>
  <p:tag name="KSO_WM_UNIT_LAYERLEVEL" val="1"/>
  <p:tag name="KSO_WM_TAG_VERSION" val="1.0"/>
  <p:tag name="KSO_WM_BEAUTIFY_FLAG" val="#wm#"/>
  <p:tag name="KSO_WM_DIAGRAM_GROUP_CODE" val="l1-2"/>
  <p:tag name="KSO_WM_UNIT_FILL_FORE_SCHEMECOLOR_INDEX" val="8"/>
  <p:tag name="KSO_WM_UNIT_FILL_TYPE" val="1"/>
  <p:tag name="KSO_WM_UNIT_TEXT_FILL_FORE_SCHEMECOLOR_INDEX" val="13"/>
  <p:tag name="KSO_WM_UNIT_TEXT_FILL_TYPE" val="1"/>
  <p:tag name="KSO_WM_UNIT_USESOURCEFORMAT_APPLY" val="1"/>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03884_12*i*4"/>
  <p:tag name="KSO_WM_TEMPLATE_CATEGORY" val="custom"/>
  <p:tag name="KSO_WM_TEMPLATE_INDEX" val="20203884"/>
  <p:tag name="KSO_WM_UNIT_LAYERLEVEL" val="1"/>
  <p:tag name="KSO_WM_TAG_VERSION" val="1.0"/>
  <p:tag name="KSO_WM_BEAUTIFY_FLAG" val="#wm#"/>
  <p:tag name="KSO_WM_DIAGRAM_GROUP_CODE" val="l1-2"/>
  <p:tag name="KSO_WM_UNIT_FILL_FORE_SCHEMECOLOR_INDEX" val="10"/>
  <p:tag name="KSO_WM_UNIT_FILL_TYPE" val="1"/>
  <p:tag name="KSO_WM_UNIT_TEXT_FILL_FORE_SCHEMECOLOR_INDEX" val="13"/>
  <p:tag name="KSO_WM_UNIT_TEXT_FILL_TYPE" val="1"/>
  <p:tag name="KSO_WM_UNIT_USESOURCEFORMAT_APPLY" val="1"/>
</p:tagLst>
</file>

<file path=ppt/tags/tag189.xml><?xml version="1.0" encoding="utf-8"?>
<p:tagLst xmlns:p="http://schemas.openxmlformats.org/presentationml/2006/main">
  <p:tag name="KSO_WM_SLIDE_ID" val="custom20203884_12"/>
  <p:tag name="KSO_WM_SLIDE_TYPE" val="text"/>
  <p:tag name="KSO_WM_SLIDE_SUBTYPE" val="diag"/>
  <p:tag name="KSO_WM_SLIDE_ITEM_CNT" val="5"/>
  <p:tag name="KSO_WM_SLIDE_INDEX" val="12"/>
  <p:tag name="KSO_WM_SLIDE_SIZE" val="794.7*240.75"/>
  <p:tag name="KSO_WM_SLIDE_POSITION" val="82.65*203.6"/>
  <p:tag name="KSO_WM_DIAGRAM_GROUP_CODE" val="l1-2"/>
  <p:tag name="KSO_WM_SLIDE_DIAGTYPE" val="l"/>
  <p:tag name="KSO_WM_TAG_VERSION" val="1.0"/>
  <p:tag name="KSO_WM_BEAUTIFY_FLAG" val="#wm#"/>
  <p:tag name="KSO_WM_TEMPLATE_CATEGORY" val="custom"/>
  <p:tag name="KSO_WM_TEMPLATE_INDEX" val="20203884"/>
  <p:tag name="KSO_WM_SLIDE_LAYOUT" val="a_l"/>
  <p:tag name="KSO_WM_SLIDE_LAYOUT_CNT" val="1_1"/>
  <p:tag name="KSO_WM_TEMPLATE_SUBCATEGORY" val="0"/>
  <p:tag name="KSO_WM_SLIDE_COLORSCHEME_VERSION" val="3.2"/>
  <p:tag name="KSO_WM_TEMPLATE_MASTER_TYPE" val="1"/>
  <p:tag name="KSO_WM_TEMPLATE_COLOR_TYPE"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ID" val="custom20203884_12*i*8"/>
  <p:tag name="KSO_WM_TEMPLATE_CATEGORY" val="custom"/>
  <p:tag name="KSO_WM_TEMPLATE_INDEX" val="20203884"/>
  <p:tag name="KSO_WM_UNIT_LAYERLEVEL" val="1"/>
  <p:tag name="KSO_WM_TAG_VERSION" val="1.0"/>
  <p:tag name="KSO_WM_BEAUTIFY_FLAG" val="#wm#"/>
  <p:tag name="KSO_WM_UNIT_TYPE" val="i"/>
  <p:tag name="KSO_WM_UNIT_INDEX" val="8"/>
  <p:tag name="KSO_WM_UNIT_USESOURCEFORMAT_APPLY" val="1"/>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custom20203884_12*i*6"/>
  <p:tag name="KSO_WM_TEMPLATE_CATEGORY" val="custom"/>
  <p:tag name="KSO_WM_TEMPLATE_INDEX" val="20203884"/>
  <p:tag name="KSO_WM_UNIT_LAYERLEVEL" val="1"/>
  <p:tag name="KSO_WM_TAG_VERSION" val="1.0"/>
  <p:tag name="KSO_WM_BEAUTIFY_FLAG" val="#wm#"/>
  <p:tag name="KSO_WM_DIAGRAM_GROUP_CODE" val="l1-2"/>
  <p:tag name="KSO_WM_UNIT_FILL_FORE_SCHEMECOLOR_INDEX" val="5"/>
  <p:tag name="KSO_WM_UNIT_FILL_TYPE" val="1"/>
  <p:tag name="KSO_WM_UNIT_TEXT_FILL_FORE_SCHEMECOLOR_INDEX" val="13"/>
  <p:tag name="KSO_WM_UNIT_TEXT_FILL_TYPE" val="1"/>
  <p:tag name="KSO_WM_UNIT_USESOURCEFORMAT_APPLY" val="1"/>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2*i*2"/>
  <p:tag name="KSO_WM_TEMPLATE_CATEGORY" val="custom"/>
  <p:tag name="KSO_WM_TEMPLATE_INDEX" val="20203884"/>
  <p:tag name="KSO_WM_UNIT_LAYERLEVEL" val="1"/>
  <p:tag name="KSO_WM_TAG_VERSION" val="1.0"/>
  <p:tag name="KSO_WM_BEAUTIFY_FLAG" val="#wm#"/>
  <p:tag name="KSO_WM_DIAGRAM_GROUP_CODE" val="l1-2"/>
  <p:tag name="KSO_WM_UNIT_FILL_FORE_SCHEMECOLOR_INDEX" val="8"/>
  <p:tag name="KSO_WM_UNIT_FILL_TYPE" val="1"/>
  <p:tag name="KSO_WM_UNIT_TEXT_FILL_FORE_SCHEMECOLOR_INDEX" val="13"/>
  <p:tag name="KSO_WM_UNIT_TEXT_FILL_TYPE" val="1"/>
  <p:tag name="KSO_WM_UNIT_USESOURCEFORMAT_APPLY" val="1"/>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03884_12*i*4"/>
  <p:tag name="KSO_WM_TEMPLATE_CATEGORY" val="custom"/>
  <p:tag name="KSO_WM_TEMPLATE_INDEX" val="20203884"/>
  <p:tag name="KSO_WM_UNIT_LAYERLEVEL" val="1"/>
  <p:tag name="KSO_WM_TAG_VERSION" val="1.0"/>
  <p:tag name="KSO_WM_BEAUTIFY_FLAG" val="#wm#"/>
  <p:tag name="KSO_WM_DIAGRAM_GROUP_CODE" val="l1-2"/>
  <p:tag name="KSO_WM_UNIT_FILL_FORE_SCHEMECOLOR_INDEX" val="10"/>
  <p:tag name="KSO_WM_UNIT_FILL_TYPE" val="1"/>
  <p:tag name="KSO_WM_UNIT_TEXT_FILL_FORE_SCHEMECOLOR_INDEX" val="13"/>
  <p:tag name="KSO_WM_UNIT_TEXT_FILL_TYPE" val="1"/>
  <p:tag name="KSO_WM_UNIT_USESOURCEFORMAT_APPLY" val="1"/>
</p:tagLst>
</file>

<file path=ppt/tags/tag194.xml><?xml version="1.0" encoding="utf-8"?>
<p:tagLst xmlns:p="http://schemas.openxmlformats.org/presentationml/2006/main">
  <p:tag name="KSO_WM_SLIDE_ID" val="custom20203884_12"/>
  <p:tag name="KSO_WM_SLIDE_TYPE" val="text"/>
  <p:tag name="KSO_WM_SLIDE_SUBTYPE" val="diag"/>
  <p:tag name="KSO_WM_SLIDE_ITEM_CNT" val="5"/>
  <p:tag name="KSO_WM_SLIDE_INDEX" val="12"/>
  <p:tag name="KSO_WM_SLIDE_SIZE" val="794.7*240.75"/>
  <p:tag name="KSO_WM_SLIDE_POSITION" val="82.65*203.6"/>
  <p:tag name="KSO_WM_DIAGRAM_GROUP_CODE" val="l1-2"/>
  <p:tag name="KSO_WM_SLIDE_DIAGTYPE" val="l"/>
  <p:tag name="KSO_WM_TAG_VERSION" val="1.0"/>
  <p:tag name="KSO_WM_BEAUTIFY_FLAG" val="#wm#"/>
  <p:tag name="KSO_WM_TEMPLATE_CATEGORY" val="custom"/>
  <p:tag name="KSO_WM_TEMPLATE_INDEX" val="20203884"/>
  <p:tag name="KSO_WM_SLIDE_LAYOUT" val="a_l"/>
  <p:tag name="KSO_WM_SLIDE_LAYOUT_CNT" val="1_1"/>
  <p:tag name="KSO_WM_TEMPLATE_SUBCATEGORY" val="0"/>
  <p:tag name="KSO_WM_SLIDE_COLORSCHEME_VERSION" val="3.2"/>
  <p:tag name="KSO_WM_TEMPLATE_MASTER_TYPE" val="1"/>
  <p:tag name="KSO_WM_TEMPLATE_COLOR_TYPE" val="1"/>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ID" val="custom20203884_12*i*8"/>
  <p:tag name="KSO_WM_TEMPLATE_CATEGORY" val="custom"/>
  <p:tag name="KSO_WM_TEMPLATE_INDEX" val="20203884"/>
  <p:tag name="KSO_WM_UNIT_LAYERLEVEL" val="1"/>
  <p:tag name="KSO_WM_TAG_VERSION" val="1.0"/>
  <p:tag name="KSO_WM_BEAUTIFY_FLAG" val="#wm#"/>
  <p:tag name="KSO_WM_UNIT_TYPE" val="i"/>
  <p:tag name="KSO_WM_UNIT_INDEX" val="8"/>
  <p:tag name="KSO_WM_UNIT_USESOURCEFORMAT_APPLY" val="1"/>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custom20203884_12*i*6"/>
  <p:tag name="KSO_WM_TEMPLATE_CATEGORY" val="custom"/>
  <p:tag name="KSO_WM_TEMPLATE_INDEX" val="20203884"/>
  <p:tag name="KSO_WM_UNIT_LAYERLEVEL" val="1"/>
  <p:tag name="KSO_WM_TAG_VERSION" val="1.0"/>
  <p:tag name="KSO_WM_BEAUTIFY_FLAG" val="#wm#"/>
  <p:tag name="KSO_WM_DIAGRAM_GROUP_CODE" val="l1-2"/>
  <p:tag name="KSO_WM_UNIT_FILL_FORE_SCHEMECOLOR_INDEX" val="5"/>
  <p:tag name="KSO_WM_UNIT_FILL_TYPE" val="1"/>
  <p:tag name="KSO_WM_UNIT_TEXT_FILL_FORE_SCHEMECOLOR_INDEX" val="13"/>
  <p:tag name="KSO_WM_UNIT_TEXT_FILL_TYPE" val="1"/>
  <p:tag name="KSO_WM_UNIT_USESOURCEFORMAT_APPLY" val="1"/>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2*i*2"/>
  <p:tag name="KSO_WM_TEMPLATE_CATEGORY" val="custom"/>
  <p:tag name="KSO_WM_TEMPLATE_INDEX" val="20203884"/>
  <p:tag name="KSO_WM_UNIT_LAYERLEVEL" val="1"/>
  <p:tag name="KSO_WM_TAG_VERSION" val="1.0"/>
  <p:tag name="KSO_WM_BEAUTIFY_FLAG" val="#wm#"/>
  <p:tag name="KSO_WM_DIAGRAM_GROUP_CODE" val="l1-2"/>
  <p:tag name="KSO_WM_UNIT_FILL_FORE_SCHEMECOLOR_INDEX" val="8"/>
  <p:tag name="KSO_WM_UNIT_FILL_TYPE" val="1"/>
  <p:tag name="KSO_WM_UNIT_TEXT_FILL_FORE_SCHEMECOLOR_INDEX" val="13"/>
  <p:tag name="KSO_WM_UNIT_TEXT_FILL_TYPE" val="1"/>
  <p:tag name="KSO_WM_UNIT_USESOURCEFORMAT_APPLY" val="1"/>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03884_12*i*4"/>
  <p:tag name="KSO_WM_TEMPLATE_CATEGORY" val="custom"/>
  <p:tag name="KSO_WM_TEMPLATE_INDEX" val="20203884"/>
  <p:tag name="KSO_WM_UNIT_LAYERLEVEL" val="1"/>
  <p:tag name="KSO_WM_TAG_VERSION" val="1.0"/>
  <p:tag name="KSO_WM_BEAUTIFY_FLAG" val="#wm#"/>
  <p:tag name="KSO_WM_DIAGRAM_GROUP_CODE" val="l1-2"/>
  <p:tag name="KSO_WM_UNIT_FILL_FORE_SCHEMECOLOR_INDEX" val="10"/>
  <p:tag name="KSO_WM_UNIT_FILL_TYPE" val="1"/>
  <p:tag name="KSO_WM_UNIT_TEXT_FILL_FORE_SCHEMECOLOR_INDEX" val="13"/>
  <p:tag name="KSO_WM_UNIT_TEXT_FILL_TYPE" val="1"/>
  <p:tag name="KSO_WM_UNIT_USESOURCEFORMAT_APPLY" val="1"/>
</p:tagLst>
</file>

<file path=ppt/tags/tag199.xml><?xml version="1.0" encoding="utf-8"?>
<p:tagLst xmlns:p="http://schemas.openxmlformats.org/presentationml/2006/main">
  <p:tag name="KSO_WM_SLIDE_ID" val="custom20203884_12"/>
  <p:tag name="KSO_WM_SLIDE_TYPE" val="text"/>
  <p:tag name="KSO_WM_SLIDE_SUBTYPE" val="diag"/>
  <p:tag name="KSO_WM_SLIDE_ITEM_CNT" val="5"/>
  <p:tag name="KSO_WM_SLIDE_INDEX" val="12"/>
  <p:tag name="KSO_WM_SLIDE_SIZE" val="794.7*240.75"/>
  <p:tag name="KSO_WM_SLIDE_POSITION" val="82.65*203.6"/>
  <p:tag name="KSO_WM_DIAGRAM_GROUP_CODE" val="l1-2"/>
  <p:tag name="KSO_WM_SLIDE_DIAGTYPE" val="l"/>
  <p:tag name="KSO_WM_TAG_VERSION" val="1.0"/>
  <p:tag name="KSO_WM_BEAUTIFY_FLAG" val="#wm#"/>
  <p:tag name="KSO_WM_TEMPLATE_CATEGORY" val="custom"/>
  <p:tag name="KSO_WM_TEMPLATE_INDEX" val="20203884"/>
  <p:tag name="KSO_WM_SLIDE_LAYOUT" val="a_l"/>
  <p:tag name="KSO_WM_SLIDE_LAYOUT_CNT" val="1_1"/>
  <p:tag name="KSO_WM_TEMPLATE_SUBCATEGORY" val="0"/>
  <p:tag name="KSO_WM_SLIDE_COLORSCHEME_VERSION" val="3.2"/>
  <p:tag name="KSO_WM_TEMPLATE_MASTER_TYPE" val="1"/>
  <p:tag name="KSO_WM_TEMPLATE_COLOR_TYPE" val="1"/>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ID" val="custom20203884_10*i*8"/>
  <p:tag name="KSO_WM_TEMPLATE_CATEGORY" val="custom"/>
  <p:tag name="KSO_WM_TEMPLATE_INDEX" val="20203884"/>
  <p:tag name="KSO_WM_UNIT_LAYERLEVEL" val="1"/>
  <p:tag name="KSO_WM_TAG_VERSION" val="1.0"/>
  <p:tag name="KSO_WM_BEAUTIFY_FLAG" val="#wm#"/>
  <p:tag name="KSO_WM_UNIT_TYPE" val="i"/>
  <p:tag name="KSO_WM_UNIT_INDEX" val="8"/>
  <p:tag name="KSO_WM_UNIT_USESOURCEFORMAT_APPLY" val="1"/>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custom20203884_10*i*6"/>
  <p:tag name="KSO_WM_TEMPLATE_CATEGORY" val="custom"/>
  <p:tag name="KSO_WM_TEMPLATE_INDEX" val="20203884"/>
  <p:tag name="KSO_WM_UNIT_LAYERLEVEL" val="1"/>
  <p:tag name="KSO_WM_TAG_VERSION" val="1.0"/>
  <p:tag name="KSO_WM_BEAUTIFY_FLAG" val="#wm#"/>
  <p:tag name="KSO_WM_DIAGRAM_GROUP_CODE" val="l1-2"/>
  <p:tag name="KSO_WM_UNIT_FILL_FORE_SCHEMECOLOR_INDEX" val="5"/>
  <p:tag name="KSO_WM_UNIT_FILL_TYPE" val="1"/>
  <p:tag name="KSO_WM_UNIT_TEXT_FILL_FORE_SCHEMECOLOR_INDEX" val="13"/>
  <p:tag name="KSO_WM_UNIT_TEXT_FILL_TYPE" val="1"/>
  <p:tag name="KSO_WM_UNIT_USESOURCEFORMAT_APPLY" val="1"/>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0*i*2"/>
  <p:tag name="KSO_WM_TEMPLATE_CATEGORY" val="custom"/>
  <p:tag name="KSO_WM_TEMPLATE_INDEX" val="20203884"/>
  <p:tag name="KSO_WM_UNIT_LAYERLEVEL" val="1"/>
  <p:tag name="KSO_WM_TAG_VERSION" val="1.0"/>
  <p:tag name="KSO_WM_BEAUTIFY_FLAG" val="#wm#"/>
  <p:tag name="KSO_WM_DIAGRAM_GROUP_CODE" val="l1-2"/>
  <p:tag name="KSO_WM_UNIT_FILL_FORE_SCHEMECOLOR_INDEX" val="8"/>
  <p:tag name="KSO_WM_UNIT_FILL_TYPE" val="1"/>
  <p:tag name="KSO_WM_UNIT_TEXT_FILL_FORE_SCHEMECOLOR_INDEX" val="13"/>
  <p:tag name="KSO_WM_UNIT_TEXT_FILL_TYPE" val="1"/>
  <p:tag name="KSO_WM_UNIT_USESOURCEFORMAT_APPLY" val="1"/>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03884_10*i*4"/>
  <p:tag name="KSO_WM_TEMPLATE_CATEGORY" val="custom"/>
  <p:tag name="KSO_WM_TEMPLATE_INDEX" val="20203884"/>
  <p:tag name="KSO_WM_UNIT_LAYERLEVEL" val="1"/>
  <p:tag name="KSO_WM_TAG_VERSION" val="1.0"/>
  <p:tag name="KSO_WM_BEAUTIFY_FLAG" val="#wm#"/>
  <p:tag name="KSO_WM_DIAGRAM_GROUP_CODE" val="l1-2"/>
  <p:tag name="KSO_WM_UNIT_FILL_FORE_SCHEMECOLOR_INDEX" val="10"/>
  <p:tag name="KSO_WM_UNIT_FILL_TYPE" val="1"/>
  <p:tag name="KSO_WM_UNIT_TEXT_FILL_FORE_SCHEMECOLOR_INDEX" val="13"/>
  <p:tag name="KSO_WM_UNIT_TEXT_FILL_TYPE" val="1"/>
  <p:tag name="KSO_WM_UNIT_USESOURCEFORMAT_APPLY" val="1"/>
</p:tagLst>
</file>

<file path=ppt/tags/tag204.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3884_10*a*1"/>
  <p:tag name="KSO_WM_TEMPLATE_CATEGORY" val="custom"/>
  <p:tag name="KSO_WM_TEMPLATE_INDEX" val="20203884"/>
  <p:tag name="KSO_WM_UNIT_LAYERLEVEL" val="1"/>
  <p:tag name="KSO_WM_TAG_VERSION" val="1.0"/>
  <p:tag name="KSO_WM_BEAUTIFY_FLAG" val="#wm#"/>
  <p:tag name="KSO_WM_DIAGRAM_GROUP_CODE" val="l1-2"/>
  <p:tag name="KSO_WM_UNIT_ISNUMDGMTITLE" val="0"/>
  <p:tag name="KSO_WM_UNIT_TEXT_FILL_FORE_SCHEMECOLOR_INDEX" val="5"/>
  <p:tag name="KSO_WM_UNIT_TEXT_FILL_TYPE" val="1"/>
  <p:tag name="KSO_WM_UNIT_USESOURCEFORMAT_APPLY" val="1"/>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717_2*l_h_i*1_1_1"/>
  <p:tag name="KSO_WM_TEMPLATE_CATEGORY" val="diagram"/>
  <p:tag name="KSO_WM_TEMPLATE_INDEX" val="717"/>
  <p:tag name="KSO_WM_UNIT_LAYERLEVEL" val="1_1_1"/>
  <p:tag name="KSO_WM_TAG_VERSION" val="1.0"/>
  <p:tag name="KSO_WM_BEAUTIFY_FLAG" val="#wm#"/>
  <p:tag name="KSO_WM_UNIT_LINE_FORE_SCHEMECOLOR_INDEX" val="5"/>
  <p:tag name="KSO_WM_UNIT_LINE_FILL_TYPE" val="2"/>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717_2*l_h_i*1_1_2"/>
  <p:tag name="KSO_WM_TEMPLATE_CATEGORY" val="diagram"/>
  <p:tag name="KSO_WM_TEMPLATE_INDEX" val="717"/>
  <p:tag name="KSO_WM_UNIT_LAYERLEVEL" val="1_1_1"/>
  <p:tag name="KSO_WM_TAG_VERSION" val="1.0"/>
  <p:tag name="KSO_WM_BEAUTIFY_FLAG" val="#wm#"/>
  <p:tag name="KSO_WM_UNIT_FILL_FORE_SCHEMECOLOR_INDEX" val="14"/>
  <p:tag name="KSO_WM_UNIT_FILL_TYPE" val="1"/>
  <p:tag name="KSO_WM_UNIT_LINE_FORE_SCHEMECOLOR_INDEX" val="5"/>
  <p:tag name="KSO_WM_UNIT_LINE_FILL_TYPE" val="2"/>
  <p:tag name="KSO_WM_UNIT_TEXT_FILL_FORE_SCHEMECOLOR_INDEX" val="5"/>
  <p:tag name="KSO_WM_UNIT_TEXT_FILL_TYPE" val="1"/>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717_2*l_h_i*1_1_3"/>
  <p:tag name="KSO_WM_TEMPLATE_CATEGORY" val="diagram"/>
  <p:tag name="KSO_WM_TEMPLATE_INDEX" val="717"/>
  <p:tag name="KSO_WM_UNIT_LAYERLEVEL" val="1_1_1"/>
  <p:tag name="KSO_WM_TAG_VERSION" val="1.0"/>
  <p:tag name="KSO_WM_BEAUTIFY_FLAG" val="#wm#"/>
  <p:tag name="KSO_WM_UNIT_FILL_FORE_SCHEMECOLOR_INDEX" val="5"/>
  <p:tag name="KSO_WM_UNIT_FILL_TYPE" val="1"/>
  <p:tag name="KSO_WM_UNIT_LINE_FORE_SCHEMECOLOR_INDEX" val="5"/>
  <p:tag name="KSO_WM_UNIT_LINE_FILL_TYPE" val="2"/>
  <p:tag name="KSO_WM_UNIT_TEXT_FILL_FORE_SCHEMECOLOR_INDEX" val="2"/>
  <p:tag name="KSO_WM_UNIT_TEXT_FILL_TYPE" val="1"/>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717_2*l_h_i*1_1_4"/>
  <p:tag name="KSO_WM_TEMPLATE_CATEGORY" val="diagram"/>
  <p:tag name="KSO_WM_TEMPLATE_INDEX" val="717"/>
  <p:tag name="KSO_WM_UNIT_LAYERLEVEL" val="1_1_1"/>
  <p:tag name="KSO_WM_TAG_VERSION" val="1.0"/>
  <p:tag name="KSO_WM_BEAUTIFY_FLAG" val="#wm#"/>
  <p:tag name="KSO_WM_UNIT_FILL_FORE_SCHEMECOLOR_INDEX" val="5"/>
  <p:tag name="KSO_WM_UNIT_FILL_TYPE" val="1"/>
  <p:tag name="KSO_WM_UNIT_TEXT_FILL_FORE_SCHEMECOLOR_INDEX" val="14"/>
  <p:tag name="KSO_WM_UNIT_TEXT_FILL_TYPE" val="1"/>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717_2*l_h_i*1_2_1"/>
  <p:tag name="KSO_WM_TEMPLATE_CATEGORY" val="diagram"/>
  <p:tag name="KSO_WM_TEMPLATE_INDEX" val="717"/>
  <p:tag name="KSO_WM_UNIT_LAYERLEVEL" val="1_1_1"/>
  <p:tag name="KSO_WM_TAG_VERSION" val="1.0"/>
  <p:tag name="KSO_WM_BEAUTIFY_FLAG" val="#wm#"/>
  <p:tag name="KSO_WM_UNIT_LINE_FORE_SCHEMECOLOR_INDEX" val="6"/>
  <p:tag name="KSO_WM_UNIT_LINE_FILL_TYPE" val="2"/>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717_2*l_h_i*1_2_2"/>
  <p:tag name="KSO_WM_TEMPLATE_CATEGORY" val="diagram"/>
  <p:tag name="KSO_WM_TEMPLATE_INDEX" val="717"/>
  <p:tag name="KSO_WM_UNIT_LAYERLEVEL" val="1_1_1"/>
  <p:tag name="KSO_WM_TAG_VERSION" val="1.0"/>
  <p:tag name="KSO_WM_BEAUTIFY_FLAG" val="#wm#"/>
  <p:tag name="KSO_WM_UNIT_FILL_FORE_SCHEMECOLOR_INDEX" val="14"/>
  <p:tag name="KSO_WM_UNIT_FILL_TYPE" val="1"/>
  <p:tag name="KSO_WM_UNIT_LINE_FORE_SCHEMECOLOR_INDEX" val="6"/>
  <p:tag name="KSO_WM_UNIT_LINE_FILL_TYPE" val="2"/>
  <p:tag name="KSO_WM_UNIT_TEXT_FILL_FORE_SCHEMECOLOR_INDEX" val="6"/>
  <p:tag name="KSO_WM_UNIT_TEXT_FILL_TYPE" val="1"/>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717_2*l_h_i*1_2_3"/>
  <p:tag name="KSO_WM_TEMPLATE_CATEGORY" val="diagram"/>
  <p:tag name="KSO_WM_TEMPLATE_INDEX" val="717"/>
  <p:tag name="KSO_WM_UNIT_LAYERLEVEL" val="1_1_1"/>
  <p:tag name="KSO_WM_TAG_VERSION" val="1.0"/>
  <p:tag name="KSO_WM_BEAUTIFY_FLAG" val="#wm#"/>
  <p:tag name="KSO_WM_UNIT_FILL_FORE_SCHEMECOLOR_INDEX" val="6"/>
  <p:tag name="KSO_WM_UNIT_FILL_TYPE" val="1"/>
  <p:tag name="KSO_WM_UNIT_LINE_FORE_SCHEMECOLOR_INDEX" val="6"/>
  <p:tag name="KSO_WM_UNIT_LINE_FILL_TYPE" val="2"/>
  <p:tag name="KSO_WM_UNIT_TEXT_FILL_FORE_SCHEMECOLOR_INDEX" val="2"/>
  <p:tag name="KSO_WM_UNIT_TEXT_FILL_TYPE" val="1"/>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717_2*l_h_i*1_2_4"/>
  <p:tag name="KSO_WM_TEMPLATE_CATEGORY" val="diagram"/>
  <p:tag name="KSO_WM_TEMPLATE_INDEX" val="717"/>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717_2*l_h_i*1_3_1"/>
  <p:tag name="KSO_WM_TEMPLATE_CATEGORY" val="diagram"/>
  <p:tag name="KSO_WM_TEMPLATE_INDEX" val="717"/>
  <p:tag name="KSO_WM_UNIT_LAYERLEVEL" val="1_1_1"/>
  <p:tag name="KSO_WM_TAG_VERSION" val="1.0"/>
  <p:tag name="KSO_WM_BEAUTIFY_FLAG" val="#wm#"/>
  <p:tag name="KSO_WM_UNIT_LINE_FORE_SCHEMECOLOR_INDEX" val="7"/>
  <p:tag name="KSO_WM_UNIT_LINE_FILL_TYPE" val="2"/>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717_2*l_h_i*1_3_2"/>
  <p:tag name="KSO_WM_TEMPLATE_CATEGORY" val="diagram"/>
  <p:tag name="KSO_WM_TEMPLATE_INDEX" val="717"/>
  <p:tag name="KSO_WM_UNIT_LAYERLEVEL" val="1_1_1"/>
  <p:tag name="KSO_WM_TAG_VERSION" val="1.0"/>
  <p:tag name="KSO_WM_BEAUTIFY_FLAG" val="#wm#"/>
  <p:tag name="KSO_WM_UNIT_FILL_FORE_SCHEMECOLOR_INDEX" val="14"/>
  <p:tag name="KSO_WM_UNIT_FILL_TYPE" val="1"/>
  <p:tag name="KSO_WM_UNIT_LINE_FORE_SCHEMECOLOR_INDEX" val="7"/>
  <p:tag name="KSO_WM_UNIT_LINE_FILL_TYPE" val="2"/>
  <p:tag name="KSO_WM_UNIT_TEXT_FILL_FORE_SCHEMECOLOR_INDEX" val="7"/>
  <p:tag name="KSO_WM_UNIT_TEXT_FILL_TYPE" val="1"/>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717_2*l_h_i*1_3_3"/>
  <p:tag name="KSO_WM_TEMPLATE_CATEGORY" val="diagram"/>
  <p:tag name="KSO_WM_TEMPLATE_INDEX" val="717"/>
  <p:tag name="KSO_WM_UNIT_LAYERLEVEL" val="1_1_1"/>
  <p:tag name="KSO_WM_TAG_VERSION" val="1.0"/>
  <p:tag name="KSO_WM_BEAUTIFY_FLAG" val="#wm#"/>
  <p:tag name="KSO_WM_UNIT_FILL_FORE_SCHEMECOLOR_INDEX" val="7"/>
  <p:tag name="KSO_WM_UNIT_FILL_TYPE" val="1"/>
  <p:tag name="KSO_WM_UNIT_LINE_FORE_SCHEMECOLOR_INDEX" val="7"/>
  <p:tag name="KSO_WM_UNIT_LINE_FILL_TYPE" val="2"/>
  <p:tag name="KSO_WM_UNIT_TEXT_FILL_FORE_SCHEMECOLOR_INDEX" val="2"/>
  <p:tag name="KSO_WM_UNIT_TEXT_FILL_TYPE" val="1"/>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717_2*l_h_i*1_3_4"/>
  <p:tag name="KSO_WM_TEMPLATE_CATEGORY" val="diagram"/>
  <p:tag name="KSO_WM_TEMPLATE_INDEX" val="717"/>
  <p:tag name="KSO_WM_UNIT_LAYERLEVEL" val="1_1_1"/>
  <p:tag name="KSO_WM_TAG_VERSION" val="1.0"/>
  <p:tag name="KSO_WM_BEAUTIFY_FLAG" val="#wm#"/>
  <p:tag name="KSO_WM_UNIT_FILL_FORE_SCHEMECOLOR_INDEX" val="7"/>
  <p:tag name="KSO_WM_UNIT_FILL_TYPE" val="1"/>
  <p:tag name="KSO_WM_UNIT_TEXT_FILL_FORE_SCHEMECOLOR_INDEX" val="14"/>
  <p:tag name="KSO_WM_UNIT_TEXT_FILL_TYPE" val="1"/>
</p:tagLst>
</file>

<file path=ppt/tags/tag217.xml><?xml version="1.0" encoding="utf-8"?>
<p:tagLst xmlns:p="http://schemas.openxmlformats.org/presentationml/2006/main">
  <p:tag name="KSO_WM_UNIT_NOCLEAR" val="0"/>
  <p:tag name="KSO_WM_UNIT_VALUE" val="27"/>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717_2*l_h_f*1_1_1"/>
  <p:tag name="KSO_WM_TEMPLATE_CATEGORY" val="diagram"/>
  <p:tag name="KSO_WM_TEMPLATE_INDEX" val="717"/>
  <p:tag name="KSO_WM_UNIT_LAYERLEVEL" val="1_1_1"/>
  <p:tag name="KSO_WM_TAG_VERSION" val="1.0"/>
  <p:tag name="KSO_WM_BEAUTIFY_FLAG" val="#wm#"/>
  <p:tag name="KSO_WM_UNIT_PRESET_TEXT" val="单击此处添加文本"/>
  <p:tag name="KSO_WM_UNIT_TEXT_FILL_FORE_SCHEMECOLOR_INDEX" val="13"/>
  <p:tag name="KSO_WM_UNIT_TEXT_FILL_TYPE" val="1"/>
</p:tagLst>
</file>

<file path=ppt/tags/tag218.xml><?xml version="1.0" encoding="utf-8"?>
<p:tagLst xmlns:p="http://schemas.openxmlformats.org/presentationml/2006/main">
  <p:tag name="KSO_WM_UNIT_NOCLEAR" val="0"/>
  <p:tag name="KSO_WM_UNIT_VALUE" val="27"/>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717_2*l_h_f*1_2_1"/>
  <p:tag name="KSO_WM_TEMPLATE_CATEGORY" val="diagram"/>
  <p:tag name="KSO_WM_TEMPLATE_INDEX" val="717"/>
  <p:tag name="KSO_WM_UNIT_LAYERLEVEL" val="1_1_1"/>
  <p:tag name="KSO_WM_TAG_VERSION" val="1.0"/>
  <p:tag name="KSO_WM_BEAUTIFY_FLAG" val="#wm#"/>
  <p:tag name="KSO_WM_UNIT_PRESET_TEXT" val="单击此处添加文本"/>
  <p:tag name="KSO_WM_UNIT_TEXT_FILL_FORE_SCHEMECOLOR_INDEX" val="13"/>
  <p:tag name="KSO_WM_UNIT_TEXT_FILL_TYPE" val="1"/>
</p:tagLst>
</file>

<file path=ppt/tags/tag219.xml><?xml version="1.0" encoding="utf-8"?>
<p:tagLst xmlns:p="http://schemas.openxmlformats.org/presentationml/2006/main">
  <p:tag name="KSO_WM_UNIT_NOCLEAR" val="0"/>
  <p:tag name="KSO_WM_UNIT_VALUE" val="27"/>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717_2*l_h_f*1_3_1"/>
  <p:tag name="KSO_WM_TEMPLATE_CATEGORY" val="diagram"/>
  <p:tag name="KSO_WM_TEMPLATE_INDEX" val="717"/>
  <p:tag name="KSO_WM_UNIT_LAYERLEVEL" val="1_1_1"/>
  <p:tag name="KSO_WM_TAG_VERSION" val="1.0"/>
  <p:tag name="KSO_WM_BEAUTIFY_FLAG" val="#wm#"/>
  <p:tag name="KSO_WM_UNIT_PRESET_TEXT" val="单击此处添加文本"/>
  <p:tag name="KSO_WM_UNIT_TEXT_FILL_FORE_SCHEMECOLOR_INDEX" val="13"/>
  <p:tag name="KSO_WM_UNIT_TEXT_FILL_TYPE"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0.xml><?xml version="1.0" encoding="utf-8"?>
<p:tagLst xmlns:p="http://schemas.openxmlformats.org/presentationml/2006/main">
  <p:tag name="KSO_WM_SLIDE_ID" val="custom20203884_10"/>
  <p:tag name="KSO_WM_SLIDE_TYPE" val="text"/>
  <p:tag name="KSO_WM_SLIDE_SUBTYPE" val="diag"/>
  <p:tag name="KSO_WM_SLIDE_ITEM_CNT" val="3"/>
  <p:tag name="KSO_WM_SLIDE_INDEX" val="10"/>
  <p:tag name="KSO_WM_SLIDE_SIZE" val="569.2*240.75"/>
  <p:tag name="KSO_WM_SLIDE_POSITION" val="195.4*203.6"/>
  <p:tag name="KSO_WM_DIAGRAM_GROUP_CODE" val="l1-2"/>
  <p:tag name="KSO_WM_SLIDE_DIAGTYPE" val="l"/>
  <p:tag name="KSO_WM_TAG_VERSION" val="1.0"/>
  <p:tag name="KSO_WM_BEAUTIFY_FLAG" val="#wm#"/>
  <p:tag name="KSO_WM_TEMPLATE_CATEGORY" val="custom"/>
  <p:tag name="KSO_WM_TEMPLATE_INDEX" val="20203884"/>
  <p:tag name="KSO_WM_SLIDE_LAYOUT" val="a_l"/>
  <p:tag name="KSO_WM_SLIDE_LAYOUT_CNT" val="1_1"/>
  <p:tag name="KSO_WM_TEMPLATE_SUBCATEGORY" val="0"/>
  <p:tag name="KSO_WM_SLIDE_COLORSCHEME_VERSION" val="3.2"/>
  <p:tag name="KSO_WM_TEMPLATE_MASTER_TYPE" val="1"/>
  <p:tag name="KSO_WM_TEMPLATE_COLOR_TYPE" val="1"/>
</p:tagLst>
</file>

<file path=ppt/tags/tag2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ID" val="custom20203884_11*i*8"/>
  <p:tag name="KSO_WM_TEMPLATE_CATEGORY" val="custom"/>
  <p:tag name="KSO_WM_TEMPLATE_INDEX" val="20203884"/>
  <p:tag name="KSO_WM_UNIT_LAYERLEVEL" val="1"/>
  <p:tag name="KSO_WM_TAG_VERSION" val="1.0"/>
  <p:tag name="KSO_WM_BEAUTIFY_FLAG" val="#wm#"/>
  <p:tag name="KSO_WM_UNIT_TYPE" val="i"/>
  <p:tag name="KSO_WM_UNIT_INDEX" val="8"/>
  <p:tag name="KSO_WM_UNIT_USESOURCEFORMAT_APPLY" val="1"/>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custom20203884_11*i*6"/>
  <p:tag name="KSO_WM_TEMPLATE_CATEGORY" val="custom"/>
  <p:tag name="KSO_WM_TEMPLATE_INDEX" val="20203884"/>
  <p:tag name="KSO_WM_UNIT_LAYERLEVEL" val="1"/>
  <p:tag name="KSO_WM_TAG_VERSION" val="1.0"/>
  <p:tag name="KSO_WM_BEAUTIFY_FLAG" val="#wm#"/>
  <p:tag name="KSO_WM_DIAGRAM_GROUP_CODE" val="l1-2"/>
  <p:tag name="KSO_WM_UNIT_FILL_FORE_SCHEMECOLOR_INDEX" val="5"/>
  <p:tag name="KSO_WM_UNIT_FILL_TYPE" val="1"/>
  <p:tag name="KSO_WM_UNIT_TEXT_FILL_FORE_SCHEMECOLOR_INDEX" val="13"/>
  <p:tag name="KSO_WM_UNIT_TEXT_FILL_TYPE" val="1"/>
  <p:tag name="KSO_WM_UNIT_USESOURCEFORMAT_APPLY" val="1"/>
</p:tagLst>
</file>

<file path=ppt/tags/tag2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1*i*2"/>
  <p:tag name="KSO_WM_TEMPLATE_CATEGORY" val="custom"/>
  <p:tag name="KSO_WM_TEMPLATE_INDEX" val="20203884"/>
  <p:tag name="KSO_WM_UNIT_LAYERLEVEL" val="1"/>
  <p:tag name="KSO_WM_TAG_VERSION" val="1.0"/>
  <p:tag name="KSO_WM_BEAUTIFY_FLAG" val="#wm#"/>
  <p:tag name="KSO_WM_DIAGRAM_GROUP_CODE" val="l1-2"/>
  <p:tag name="KSO_WM_UNIT_FILL_FORE_SCHEMECOLOR_INDEX" val="8"/>
  <p:tag name="KSO_WM_UNIT_FILL_TYPE" val="1"/>
  <p:tag name="KSO_WM_UNIT_TEXT_FILL_FORE_SCHEMECOLOR_INDEX" val="13"/>
  <p:tag name="KSO_WM_UNIT_TEXT_FILL_TYPE" val="1"/>
  <p:tag name="KSO_WM_UNIT_USESOURCEFORMAT_APPLY" val="1"/>
</p:tagLst>
</file>

<file path=ppt/tags/tag2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03884_11*i*4"/>
  <p:tag name="KSO_WM_TEMPLATE_CATEGORY" val="custom"/>
  <p:tag name="KSO_WM_TEMPLATE_INDEX" val="20203884"/>
  <p:tag name="KSO_WM_UNIT_LAYERLEVEL" val="1"/>
  <p:tag name="KSO_WM_TAG_VERSION" val="1.0"/>
  <p:tag name="KSO_WM_BEAUTIFY_FLAG" val="#wm#"/>
  <p:tag name="KSO_WM_DIAGRAM_GROUP_CODE" val="l1-2"/>
  <p:tag name="KSO_WM_UNIT_FILL_FORE_SCHEMECOLOR_INDEX" val="10"/>
  <p:tag name="KSO_WM_UNIT_FILL_TYPE" val="1"/>
  <p:tag name="KSO_WM_UNIT_TEXT_FILL_FORE_SCHEMECOLOR_INDEX" val="13"/>
  <p:tag name="KSO_WM_UNIT_TEXT_FILL_TYPE" val="1"/>
  <p:tag name="KSO_WM_UNIT_USESOURCEFORMAT_APPLY" val="1"/>
</p:tagLst>
</file>

<file path=ppt/tags/tag225.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3884_11*a*1"/>
  <p:tag name="KSO_WM_TEMPLATE_CATEGORY" val="custom"/>
  <p:tag name="KSO_WM_TEMPLATE_INDEX" val="20203884"/>
  <p:tag name="KSO_WM_UNIT_LAYERLEVEL" val="1"/>
  <p:tag name="KSO_WM_TAG_VERSION" val="1.0"/>
  <p:tag name="KSO_WM_BEAUTIFY_FLAG" val="#wm#"/>
  <p:tag name="KSO_WM_DIAGRAM_GROUP_CODE" val="l1-2"/>
  <p:tag name="KSO_WM_UNIT_ISNUMDGMTITLE" val="0"/>
  <p:tag name="KSO_WM_UNIT_TEXT_FILL_FORE_SCHEMECOLOR_INDEX" val="5"/>
  <p:tag name="KSO_WM_UNIT_TEXT_FILL_TYPE" val="1"/>
  <p:tag name="KSO_WM_UNIT_USESOURCEFORMAT_APPLY" val="1"/>
</p:tagLst>
</file>

<file path=ppt/tags/tag226.xml><?xml version="1.0" encoding="utf-8"?>
<p:tagLst xmlns:p="http://schemas.openxmlformats.org/presentationml/2006/main">
  <p:tag name="KSO_WM_UNIT_ISCONTENTSTITLE" val="0"/>
  <p:tag name="KSO_WM_UNIT_VALUE" val="13"/>
  <p:tag name="KSO_WM_UNIT_HIGHLIGHT" val="0"/>
  <p:tag name="KSO_WM_UNIT_COMPATIBLE" val="0"/>
  <p:tag name="KSO_WM_DIAGRAM_GROUP_CODE" val="l1-2"/>
  <p:tag name="KSO_WM_UNIT_TYPE" val="l_h_a"/>
  <p:tag name="KSO_WM_UNIT_INDEX" val="1_4_1"/>
  <p:tag name="KSO_WM_UNIT_ID" val="custom20203884_11*l_h_a*1_4_1"/>
  <p:tag name="KSO_WM_TEMPLATE_CATEGORY" val="custom"/>
  <p:tag name="KSO_WM_TEMPLATE_INDEX" val="20203884"/>
  <p:tag name="KSO_WM_UNIT_LAYERLEVEL" val="1_1_1"/>
  <p:tag name="KSO_WM_TAG_VERSION" val="1.0"/>
  <p:tag name="KSO_WM_BEAUTIFY_FLAG" val="#wm#"/>
  <p:tag name="KSO_WM_UNIT_NOCLEAR" val="0"/>
  <p:tag name="KSO_WM_UNIT_DIAGRAM_ISNUMVISUAL" val="0"/>
  <p:tag name="KSO_WM_UNIT_DIAGRAM_ISREFERUNIT" val="0"/>
  <p:tag name="KSO_WM_UNIT_COLOR_SCHEME_SHAPE_ID" val="9"/>
  <p:tag name="KSO_WM_UNIT_COLOR_SCHEME_PARENT_PAGE" val="0_5"/>
  <p:tag name="KSO_WM_UNIT_PRESET_TEXT" val="添加标题"/>
  <p:tag name="KSO_WM_UNIT_TEXT_FILL_FORE_SCHEMECOLOR_INDEX" val="13"/>
  <p:tag name="KSO_WM_UNIT_TEXT_FILL_TYPE" val="1"/>
  <p:tag name="KSO_WM_UNIT_USESOURCEFORMAT_APPLY" val="1"/>
  <p:tag name="KSO_WM_UNIT_ISNUMDGMTITLE" val="0"/>
</p:tagLst>
</file>

<file path=ppt/tags/tag227.xml><?xml version="1.0" encoding="utf-8"?>
<p:tagLst xmlns:p="http://schemas.openxmlformats.org/presentationml/2006/main">
  <p:tag name="KSO_WM_UNIT_HIGHLIGHT" val="0"/>
  <p:tag name="KSO_WM_UNIT_COMPATIBLE" val="0"/>
  <p:tag name="KSO_WM_DIAGRAM_GROUP_CODE" val="l1-2"/>
  <p:tag name="KSO_WM_UNIT_TYPE" val="l_h_i"/>
  <p:tag name="KSO_WM_UNIT_INDEX" val="1_4_1"/>
  <p:tag name="KSO_WM_UNIT_ID" val="custom20203884_11*l_h_i*1_4_1"/>
  <p:tag name="KSO_WM_TEMPLATE_CATEGORY" val="custom"/>
  <p:tag name="KSO_WM_TEMPLATE_INDEX" val="20203884"/>
  <p:tag name="KSO_WM_UNIT_LAYERLEVEL" val="1_1_1"/>
  <p:tag name="KSO_WM_TAG_VERSION" val="1.0"/>
  <p:tag name="KSO_WM_BEAUTIFY_FLAG" val="#wm#"/>
  <p:tag name="KSO_WM_UNIT_DIAGRAM_ISNUMVISUAL" val="0"/>
  <p:tag name="KSO_WM_UNIT_DIAGRAM_ISREFERUNIT" val="0"/>
  <p:tag name="KSO_WM_UNIT_COLOR_SCHEME_SHAPE_ID" val="10"/>
  <p:tag name="KSO_WM_UNIT_COLOR_SCHEME_PARENT_PAGE" val="0_5"/>
  <p:tag name="KSO_WM_UNIT_FILL_FORE_SCHEMECOLOR_INDEX" val="8"/>
  <p:tag name="KSO_WM_UNIT_FILL_TYPE" val="1"/>
  <p:tag name="KSO_WM_UNIT_TEXT_FILL_FORE_SCHEMECOLOR_INDEX" val="2"/>
  <p:tag name="KSO_WM_UNIT_TEXT_FILL_TYPE" val="1"/>
  <p:tag name="KSO_WM_UNIT_USESOURCEFORMAT_APPLY" val="1"/>
</p:tagLst>
</file>

<file path=ppt/tags/tag228.xml><?xml version="1.0" encoding="utf-8"?>
<p:tagLst xmlns:p="http://schemas.openxmlformats.org/presentationml/2006/main">
  <p:tag name="KSO_WM_UNIT_HIGHLIGHT" val="0"/>
  <p:tag name="KSO_WM_UNIT_COMPATIBLE" val="0"/>
  <p:tag name="KSO_WM_DIAGRAM_GROUP_CODE" val="l1-2"/>
  <p:tag name="KSO_WM_UNIT_TYPE" val="l_h_i"/>
  <p:tag name="KSO_WM_UNIT_INDEX" val="1_4_2"/>
  <p:tag name="KSO_WM_UNIT_ID" val="custom20203884_11*l_h_i*1_4_2"/>
  <p:tag name="KSO_WM_TEMPLATE_CATEGORY" val="custom"/>
  <p:tag name="KSO_WM_TEMPLATE_INDEX" val="20203884"/>
  <p:tag name="KSO_WM_UNIT_LAYERLEVEL" val="1_1_1"/>
  <p:tag name="KSO_WM_TAG_VERSION" val="1.0"/>
  <p:tag name="KSO_WM_BEAUTIFY_FLAG" val="#wm#"/>
  <p:tag name="KSO_WM_UNIT_DIAGRAM_ISNUMVISUAL" val="0"/>
  <p:tag name="KSO_WM_UNIT_DIAGRAM_ISREFERUNIT" val="0"/>
  <p:tag name="KSO_WM_UNIT_COLOR_SCHEME_SHAPE_ID" val="11"/>
  <p:tag name="KSO_WM_UNIT_COLOR_SCHEME_PARENT_PAGE" val="0_5"/>
  <p:tag name="KSO_WM_UNIT_LINE_FORE_SCHEMECOLOR_INDEX" val="8"/>
  <p:tag name="KSO_WM_UNIT_LINE_FILL_TYPE" val="2"/>
  <p:tag name="KSO_WM_UNIT_USESOURCEFORMAT_APPLY" val="1"/>
</p:tagLst>
</file>

<file path=ppt/tags/tag229.xml><?xml version="1.0" encoding="utf-8"?>
<p:tagLst xmlns:p="http://schemas.openxmlformats.org/presentationml/2006/main">
  <p:tag name="KSO_WM_UNIT_HIGHLIGHT" val="0"/>
  <p:tag name="KSO_WM_UNIT_COMPATIBLE" val="0"/>
  <p:tag name="KSO_WM_DIAGRAM_GROUP_CODE" val="l1-2"/>
  <p:tag name="KSO_WM_UNIT_TYPE" val="l_h_i"/>
  <p:tag name="KSO_WM_UNIT_INDEX" val="1_4_3"/>
  <p:tag name="KSO_WM_UNIT_ID" val="custom20203884_11*l_h_i*1_4_3"/>
  <p:tag name="KSO_WM_TEMPLATE_CATEGORY" val="custom"/>
  <p:tag name="KSO_WM_TEMPLATE_INDEX" val="20203884"/>
  <p:tag name="KSO_WM_UNIT_LAYERLEVEL" val="1_1_1"/>
  <p:tag name="KSO_WM_TAG_VERSION" val="1.0"/>
  <p:tag name="KSO_WM_BEAUTIFY_FLAG" val="#wm#"/>
  <p:tag name="KSO_WM_UNIT_DIAGRAM_ISNUMVISUAL" val="0"/>
  <p:tag name="KSO_WM_UNIT_DIAGRAM_ISREFERUNIT" val="0"/>
  <p:tag name="KSO_WM_UNIT_COLOR_SCHEME_SHAPE_ID" val="12"/>
  <p:tag name="KSO_WM_UNIT_COLOR_SCHEME_PARENT_PAGE" val="0_5"/>
  <p:tag name="KSO_WM_UNIT_FILL_FORE_SCHEMECOLOR_INDEX" val="14"/>
  <p:tag name="KSO_WM_UNIT_FILL_TYPE" val="1"/>
  <p:tag name="KSO_WM_UNIT_TEXT_FILL_FORE_SCHEMECOLOR_INDEX" val="13"/>
  <p:tag name="KSO_WM_UNIT_TEXT_FILL_TYPE" val="1"/>
  <p:tag name="KSO_WM_UNIT_USESOURCEFORMAT_APPLY" val="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0.xml><?xml version="1.0" encoding="utf-8"?>
<p:tagLst xmlns:p="http://schemas.openxmlformats.org/presentationml/2006/main">
  <p:tag name="KSO_WM_UNIT_HIGHLIGHT" val="0"/>
  <p:tag name="KSO_WM_UNIT_COMPATIBLE" val="0"/>
  <p:tag name="KSO_WM_DIAGRAM_GROUP_CODE" val="l1-2"/>
  <p:tag name="KSO_WM_UNIT_TYPE" val="l_h_i"/>
  <p:tag name="KSO_WM_UNIT_INDEX" val="1_4_4"/>
  <p:tag name="KSO_WM_UNIT_ID" val="custom20203884_11*l_h_i*1_4_4"/>
  <p:tag name="KSO_WM_TEMPLATE_CATEGORY" val="custom"/>
  <p:tag name="KSO_WM_TEMPLATE_INDEX" val="20203884"/>
  <p:tag name="KSO_WM_UNIT_LAYERLEVEL" val="1_1_1"/>
  <p:tag name="KSO_WM_TAG_VERSION" val="1.0"/>
  <p:tag name="KSO_WM_BEAUTIFY_FLAG" val="#wm#"/>
  <p:tag name="KSO_WM_UNIT_DIAGRAM_ISNUMVISUAL" val="0"/>
  <p:tag name="KSO_WM_UNIT_DIAGRAM_ISREFERUNIT" val="0"/>
  <p:tag name="KSO_WM_UNIT_COLOR_SCHEME_SHAPE_ID" val="13"/>
  <p:tag name="KSO_WM_UNIT_COLOR_SCHEME_PARENT_PAGE" val="0_5"/>
  <p:tag name="KSO_WM_UNIT_FILL_FORE_SCHEMECOLOR_INDEX" val="8"/>
  <p:tag name="KSO_WM_UNIT_FILL_TYPE" val="1"/>
  <p:tag name="KSO_WM_UNIT_TEXT_FILL_FORE_SCHEMECOLOR_INDEX" val="13"/>
  <p:tag name="KSO_WM_UNIT_TEXT_FILL_TYPE" val="1"/>
  <p:tag name="KSO_WM_UNIT_USESOURCEFORMAT_APPLY" val="1"/>
</p:tagLst>
</file>

<file path=ppt/tags/tag231.xml><?xml version="1.0" encoding="utf-8"?>
<p:tagLst xmlns:p="http://schemas.openxmlformats.org/presentationml/2006/main">
  <p:tag name="KSO_WM_UNIT_ISCONTENTSTITLE" val="0"/>
  <p:tag name="KSO_WM_UNIT_VALUE" val="13"/>
  <p:tag name="KSO_WM_UNIT_HIGHLIGHT" val="0"/>
  <p:tag name="KSO_WM_UNIT_COMPATIBLE" val="0"/>
  <p:tag name="KSO_WM_DIAGRAM_GROUP_CODE" val="l1-2"/>
  <p:tag name="KSO_WM_UNIT_TYPE" val="l_h_a"/>
  <p:tag name="KSO_WM_UNIT_INDEX" val="1_3_1"/>
  <p:tag name="KSO_WM_UNIT_ID" val="custom20203884_11*l_h_a*1_3_1"/>
  <p:tag name="KSO_WM_TEMPLATE_CATEGORY" val="custom"/>
  <p:tag name="KSO_WM_TEMPLATE_INDEX" val="20203884"/>
  <p:tag name="KSO_WM_UNIT_LAYERLEVEL" val="1_1_1"/>
  <p:tag name="KSO_WM_TAG_VERSION" val="1.0"/>
  <p:tag name="KSO_WM_BEAUTIFY_FLAG" val="#wm#"/>
  <p:tag name="KSO_WM_UNIT_NOCLEAR" val="0"/>
  <p:tag name="KSO_WM_UNIT_DIAGRAM_ISNUMVISUAL" val="0"/>
  <p:tag name="KSO_WM_UNIT_DIAGRAM_ISREFERUNIT" val="0"/>
  <p:tag name="KSO_WM_UNIT_COLOR_SCHEME_SHAPE_ID" val="7"/>
  <p:tag name="KSO_WM_UNIT_COLOR_SCHEME_PARENT_PAGE" val="0_5"/>
  <p:tag name="KSO_WM_UNIT_PRESET_TEXT" val="添加标题"/>
  <p:tag name="KSO_WM_UNIT_TEXT_FILL_FORE_SCHEMECOLOR_INDEX" val="13"/>
  <p:tag name="KSO_WM_UNIT_TEXT_FILL_TYPE" val="1"/>
  <p:tag name="KSO_WM_UNIT_USESOURCEFORMAT_APPLY" val="1"/>
  <p:tag name="KSO_WM_UNIT_ISNUMDGMTITLE" val="0"/>
</p:tagLst>
</file>

<file path=ppt/tags/tag232.xml><?xml version="1.0" encoding="utf-8"?>
<p:tagLst xmlns:p="http://schemas.openxmlformats.org/presentationml/2006/main">
  <p:tag name="KSO_WM_UNIT_HIGHLIGHT" val="0"/>
  <p:tag name="KSO_WM_UNIT_COMPATIBLE" val="0"/>
  <p:tag name="KSO_WM_DIAGRAM_GROUP_CODE" val="l1-2"/>
  <p:tag name="KSO_WM_UNIT_TYPE" val="l_h_i"/>
  <p:tag name="KSO_WM_UNIT_INDEX" val="1_3_1"/>
  <p:tag name="KSO_WM_UNIT_ID" val="custom20203884_11*l_h_i*1_3_1"/>
  <p:tag name="KSO_WM_TEMPLATE_CATEGORY" val="custom"/>
  <p:tag name="KSO_WM_TEMPLATE_INDEX" val="20203884"/>
  <p:tag name="KSO_WM_UNIT_LAYERLEVEL" val="1_1_1"/>
  <p:tag name="KSO_WM_TAG_VERSION" val="1.0"/>
  <p:tag name="KSO_WM_BEAUTIFY_FLAG" val="#wm#"/>
  <p:tag name="KSO_WM_UNIT_DIAGRAM_ISNUMVISUAL" val="0"/>
  <p:tag name="KSO_WM_UNIT_DIAGRAM_ISREFERUNIT" val="0"/>
  <p:tag name="KSO_WM_UNIT_COLOR_SCHEME_SHAPE_ID" val="14"/>
  <p:tag name="KSO_WM_UNIT_COLOR_SCHEME_PARENT_PAGE" val="0_5"/>
  <p:tag name="KSO_WM_UNIT_FILL_FORE_SCHEMECOLOR_INDEX" val="7"/>
  <p:tag name="KSO_WM_UNIT_FILL_TYPE" val="1"/>
  <p:tag name="KSO_WM_UNIT_TEXT_FILL_FORE_SCHEMECOLOR_INDEX" val="2"/>
  <p:tag name="KSO_WM_UNIT_TEXT_FILL_TYPE" val="1"/>
  <p:tag name="KSO_WM_UNIT_USESOURCEFORMAT_APPLY" val="1"/>
</p:tagLst>
</file>

<file path=ppt/tags/tag233.xml><?xml version="1.0" encoding="utf-8"?>
<p:tagLst xmlns:p="http://schemas.openxmlformats.org/presentationml/2006/main">
  <p:tag name="KSO_WM_UNIT_HIGHLIGHT" val="0"/>
  <p:tag name="KSO_WM_UNIT_COMPATIBLE" val="0"/>
  <p:tag name="KSO_WM_DIAGRAM_GROUP_CODE" val="l1-2"/>
  <p:tag name="KSO_WM_UNIT_TYPE" val="l_h_i"/>
  <p:tag name="KSO_WM_UNIT_INDEX" val="1_3_2"/>
  <p:tag name="KSO_WM_UNIT_ID" val="custom20203884_11*l_h_i*1_3_2"/>
  <p:tag name="KSO_WM_TEMPLATE_CATEGORY" val="custom"/>
  <p:tag name="KSO_WM_TEMPLATE_INDEX" val="20203884"/>
  <p:tag name="KSO_WM_UNIT_LAYERLEVEL" val="1_1_1"/>
  <p:tag name="KSO_WM_TAG_VERSION" val="1.0"/>
  <p:tag name="KSO_WM_BEAUTIFY_FLAG" val="#wm#"/>
  <p:tag name="KSO_WM_UNIT_DIAGRAM_ISNUMVISUAL" val="0"/>
  <p:tag name="KSO_WM_UNIT_DIAGRAM_ISREFERUNIT" val="0"/>
  <p:tag name="KSO_WM_UNIT_COLOR_SCHEME_SHAPE_ID" val="15"/>
  <p:tag name="KSO_WM_UNIT_COLOR_SCHEME_PARENT_PAGE" val="0_5"/>
  <p:tag name="KSO_WM_UNIT_LINE_FORE_SCHEMECOLOR_INDEX" val="7"/>
  <p:tag name="KSO_WM_UNIT_LINE_FILL_TYPE" val="2"/>
  <p:tag name="KSO_WM_UNIT_USESOURCEFORMAT_APPLY" val="1"/>
</p:tagLst>
</file>

<file path=ppt/tags/tag234.xml><?xml version="1.0" encoding="utf-8"?>
<p:tagLst xmlns:p="http://schemas.openxmlformats.org/presentationml/2006/main">
  <p:tag name="KSO_WM_UNIT_HIGHLIGHT" val="0"/>
  <p:tag name="KSO_WM_UNIT_COMPATIBLE" val="0"/>
  <p:tag name="KSO_WM_DIAGRAM_GROUP_CODE" val="l1-2"/>
  <p:tag name="KSO_WM_UNIT_TYPE" val="l_h_i"/>
  <p:tag name="KSO_WM_UNIT_INDEX" val="1_3_3"/>
  <p:tag name="KSO_WM_UNIT_ID" val="custom20203884_11*l_h_i*1_3_3"/>
  <p:tag name="KSO_WM_TEMPLATE_CATEGORY" val="custom"/>
  <p:tag name="KSO_WM_TEMPLATE_INDEX" val="20203884"/>
  <p:tag name="KSO_WM_UNIT_LAYERLEVEL" val="1_1_1"/>
  <p:tag name="KSO_WM_TAG_VERSION" val="1.0"/>
  <p:tag name="KSO_WM_BEAUTIFY_FLAG" val="#wm#"/>
  <p:tag name="KSO_WM_UNIT_DIAGRAM_ISNUMVISUAL" val="0"/>
  <p:tag name="KSO_WM_UNIT_DIAGRAM_ISREFERUNIT" val="0"/>
  <p:tag name="KSO_WM_UNIT_COLOR_SCHEME_SHAPE_ID" val="16"/>
  <p:tag name="KSO_WM_UNIT_COLOR_SCHEME_PARENT_PAGE" val="0_5"/>
  <p:tag name="KSO_WM_UNIT_FILL_FORE_SCHEMECOLOR_INDEX" val="14"/>
  <p:tag name="KSO_WM_UNIT_FILL_TYPE" val="1"/>
  <p:tag name="KSO_WM_UNIT_TEXT_FILL_FORE_SCHEMECOLOR_INDEX" val="13"/>
  <p:tag name="KSO_WM_UNIT_TEXT_FILL_TYPE" val="1"/>
  <p:tag name="KSO_WM_UNIT_USESOURCEFORMAT_APPLY" val="1"/>
</p:tagLst>
</file>

<file path=ppt/tags/tag235.xml><?xml version="1.0" encoding="utf-8"?>
<p:tagLst xmlns:p="http://schemas.openxmlformats.org/presentationml/2006/main">
  <p:tag name="KSO_WM_UNIT_HIGHLIGHT" val="0"/>
  <p:tag name="KSO_WM_UNIT_COMPATIBLE" val="0"/>
  <p:tag name="KSO_WM_DIAGRAM_GROUP_CODE" val="l1-2"/>
  <p:tag name="KSO_WM_UNIT_TYPE" val="l_h_i"/>
  <p:tag name="KSO_WM_UNIT_INDEX" val="1_3_4"/>
  <p:tag name="KSO_WM_UNIT_ID" val="custom20203884_11*l_h_i*1_3_4"/>
  <p:tag name="KSO_WM_TEMPLATE_CATEGORY" val="custom"/>
  <p:tag name="KSO_WM_TEMPLATE_INDEX" val="20203884"/>
  <p:tag name="KSO_WM_UNIT_LAYERLEVEL" val="1_1_1"/>
  <p:tag name="KSO_WM_TAG_VERSION" val="1.0"/>
  <p:tag name="KSO_WM_BEAUTIFY_FLAG" val="#wm#"/>
  <p:tag name="KSO_WM_UNIT_DIAGRAM_ISNUMVISUAL" val="0"/>
  <p:tag name="KSO_WM_UNIT_DIAGRAM_ISREFERUNIT" val="0"/>
  <p:tag name="KSO_WM_UNIT_COLOR_SCHEME_SHAPE_ID" val="17"/>
  <p:tag name="KSO_WM_UNIT_COLOR_SCHEME_PARENT_PAGE" val="0_5"/>
  <p:tag name="KSO_WM_UNIT_FILL_FORE_SCHEMECOLOR_INDEX" val="7"/>
  <p:tag name="KSO_WM_UNIT_FILL_TYPE" val="1"/>
  <p:tag name="KSO_WM_UNIT_TEXT_FILL_FORE_SCHEMECOLOR_INDEX" val="13"/>
  <p:tag name="KSO_WM_UNIT_TEXT_FILL_TYPE" val="1"/>
  <p:tag name="KSO_WM_UNIT_USESOURCEFORMAT_APPLY" val="1"/>
</p:tagLst>
</file>

<file path=ppt/tags/tag236.xml><?xml version="1.0" encoding="utf-8"?>
<p:tagLst xmlns:p="http://schemas.openxmlformats.org/presentationml/2006/main">
  <p:tag name="KSO_WM_UNIT_ISCONTENTSTITLE" val="0"/>
  <p:tag name="KSO_WM_UNIT_VALUE" val="13"/>
  <p:tag name="KSO_WM_UNIT_HIGHLIGHT" val="0"/>
  <p:tag name="KSO_WM_UNIT_COMPATIBLE" val="0"/>
  <p:tag name="KSO_WM_DIAGRAM_GROUP_CODE" val="l1-2"/>
  <p:tag name="KSO_WM_UNIT_TYPE" val="l_h_a"/>
  <p:tag name="KSO_WM_UNIT_INDEX" val="1_1_1"/>
  <p:tag name="KSO_WM_UNIT_ID" val="custom20203884_11*l_h_a*1_1_1"/>
  <p:tag name="KSO_WM_TEMPLATE_CATEGORY" val="custom"/>
  <p:tag name="KSO_WM_TEMPLATE_INDEX" val="20203884"/>
  <p:tag name="KSO_WM_UNIT_LAYERLEVEL" val="1_1_1"/>
  <p:tag name="KSO_WM_TAG_VERSION" val="1.0"/>
  <p:tag name="KSO_WM_BEAUTIFY_FLAG" val="#wm#"/>
  <p:tag name="KSO_WM_UNIT_NOCLEAR" val="0"/>
  <p:tag name="KSO_WM_UNIT_DIAGRAM_ISNUMVISUAL" val="0"/>
  <p:tag name="KSO_WM_UNIT_DIAGRAM_ISREFERUNIT" val="0"/>
  <p:tag name="KSO_WM_UNIT_COLOR_SCHEME_SHAPE_ID" val="3"/>
  <p:tag name="KSO_WM_UNIT_COLOR_SCHEME_PARENT_PAGE" val="0_5"/>
  <p:tag name="KSO_WM_UNIT_PRESET_TEXT" val="添加标题"/>
  <p:tag name="KSO_WM_UNIT_TEXT_FILL_FORE_SCHEMECOLOR_INDEX" val="13"/>
  <p:tag name="KSO_WM_UNIT_TEXT_FILL_TYPE" val="1"/>
  <p:tag name="KSO_WM_UNIT_USESOURCEFORMAT_APPLY" val="1"/>
  <p:tag name="KSO_WM_UNIT_ISNUMDGMTITLE" val="0"/>
</p:tagLst>
</file>

<file path=ppt/tags/tag237.xml><?xml version="1.0" encoding="utf-8"?>
<p:tagLst xmlns:p="http://schemas.openxmlformats.org/presentationml/2006/main">
  <p:tag name="KSO_WM_UNIT_HIGHLIGHT" val="0"/>
  <p:tag name="KSO_WM_UNIT_COMPATIBLE" val="0"/>
  <p:tag name="KSO_WM_DIAGRAM_GROUP_CODE" val="l1-2"/>
  <p:tag name="KSO_WM_UNIT_TYPE" val="l_h_i"/>
  <p:tag name="KSO_WM_UNIT_INDEX" val="1_1_1"/>
  <p:tag name="KSO_WM_UNIT_ID" val="custom20203884_11*l_h_i*1_1_1"/>
  <p:tag name="KSO_WM_TEMPLATE_CATEGORY" val="custom"/>
  <p:tag name="KSO_WM_TEMPLATE_INDEX" val="20203884"/>
  <p:tag name="KSO_WM_UNIT_LAYERLEVEL" val="1_1_1"/>
  <p:tag name="KSO_WM_TAG_VERSION" val="1.0"/>
  <p:tag name="KSO_WM_BEAUTIFY_FLAG" val="#wm#"/>
  <p:tag name="KSO_WM_UNIT_DIAGRAM_ISNUMVISUAL" val="0"/>
  <p:tag name="KSO_WM_UNIT_DIAGRAM_ISREFERUNIT" val="0"/>
  <p:tag name="KSO_WM_UNIT_COLOR_SCHEME_SHAPE_ID" val="18"/>
  <p:tag name="KSO_WM_UNIT_COLOR_SCHEME_PARENT_PAGE" val="0_5"/>
  <p:tag name="KSO_WM_UNIT_FILL_FORE_SCHEMECOLOR_INDEX" val="5"/>
  <p:tag name="KSO_WM_UNIT_FILL_TYPE" val="1"/>
  <p:tag name="KSO_WM_UNIT_TEXT_FILL_FORE_SCHEMECOLOR_INDEX" val="2"/>
  <p:tag name="KSO_WM_UNIT_TEXT_FILL_TYPE" val="1"/>
  <p:tag name="KSO_WM_UNIT_USESOURCEFORMAT_APPLY" val="1"/>
</p:tagLst>
</file>

<file path=ppt/tags/tag238.xml><?xml version="1.0" encoding="utf-8"?>
<p:tagLst xmlns:p="http://schemas.openxmlformats.org/presentationml/2006/main">
  <p:tag name="KSO_WM_UNIT_HIGHLIGHT" val="0"/>
  <p:tag name="KSO_WM_UNIT_COMPATIBLE" val="0"/>
  <p:tag name="KSO_WM_DIAGRAM_GROUP_CODE" val="l1-2"/>
  <p:tag name="KSO_WM_UNIT_TYPE" val="l_h_i"/>
  <p:tag name="KSO_WM_UNIT_INDEX" val="1_1_2"/>
  <p:tag name="KSO_WM_UNIT_ID" val="custom20203884_11*l_h_i*1_1_2"/>
  <p:tag name="KSO_WM_TEMPLATE_CATEGORY" val="custom"/>
  <p:tag name="KSO_WM_TEMPLATE_INDEX" val="20203884"/>
  <p:tag name="KSO_WM_UNIT_LAYERLEVEL" val="1_1_1"/>
  <p:tag name="KSO_WM_TAG_VERSION" val="1.0"/>
  <p:tag name="KSO_WM_BEAUTIFY_FLAG" val="#wm#"/>
  <p:tag name="KSO_WM_UNIT_DIAGRAM_ISNUMVISUAL" val="0"/>
  <p:tag name="KSO_WM_UNIT_DIAGRAM_ISREFERUNIT" val="0"/>
  <p:tag name="KSO_WM_UNIT_COLOR_SCHEME_SHAPE_ID" val="19"/>
  <p:tag name="KSO_WM_UNIT_COLOR_SCHEME_PARENT_PAGE" val="0_5"/>
  <p:tag name="KSO_WM_UNIT_LINE_FORE_SCHEMECOLOR_INDEX" val="5"/>
  <p:tag name="KSO_WM_UNIT_LINE_FILL_TYPE" val="2"/>
  <p:tag name="KSO_WM_UNIT_USESOURCEFORMAT_APPLY" val="1"/>
</p:tagLst>
</file>

<file path=ppt/tags/tag239.xml><?xml version="1.0" encoding="utf-8"?>
<p:tagLst xmlns:p="http://schemas.openxmlformats.org/presentationml/2006/main">
  <p:tag name="KSO_WM_UNIT_HIGHLIGHT" val="0"/>
  <p:tag name="KSO_WM_UNIT_COMPATIBLE" val="0"/>
  <p:tag name="KSO_WM_DIAGRAM_GROUP_CODE" val="l1-2"/>
  <p:tag name="KSO_WM_UNIT_TYPE" val="l_h_i"/>
  <p:tag name="KSO_WM_UNIT_INDEX" val="1_1_3"/>
  <p:tag name="KSO_WM_UNIT_ID" val="custom20203884_11*l_h_i*1_1_3"/>
  <p:tag name="KSO_WM_TEMPLATE_CATEGORY" val="custom"/>
  <p:tag name="KSO_WM_TEMPLATE_INDEX" val="20203884"/>
  <p:tag name="KSO_WM_UNIT_LAYERLEVEL" val="1_1_1"/>
  <p:tag name="KSO_WM_TAG_VERSION" val="1.0"/>
  <p:tag name="KSO_WM_BEAUTIFY_FLAG" val="#wm#"/>
  <p:tag name="KSO_WM_UNIT_DIAGRAM_ISNUMVISUAL" val="0"/>
  <p:tag name="KSO_WM_UNIT_DIAGRAM_ISREFERUNIT" val="0"/>
  <p:tag name="KSO_WM_UNIT_COLOR_SCHEME_SHAPE_ID" val="20"/>
  <p:tag name="KSO_WM_UNIT_COLOR_SCHEME_PARENT_PAGE" val="0_5"/>
  <p:tag name="KSO_WM_UNIT_FILL_FORE_SCHEMECOLOR_INDEX" val="14"/>
  <p:tag name="KSO_WM_UNIT_FILL_TYPE" val="1"/>
  <p:tag name="KSO_WM_UNIT_TEXT_FILL_FORE_SCHEMECOLOR_INDEX" val="13"/>
  <p:tag name="KSO_WM_UNIT_TEXT_FILL_TYPE" val="1"/>
  <p:tag name="KSO_WM_UNIT_USESOURCEFORMAT_APPLY" val="1"/>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0.xml><?xml version="1.0" encoding="utf-8"?>
<p:tagLst xmlns:p="http://schemas.openxmlformats.org/presentationml/2006/main">
  <p:tag name="KSO_WM_UNIT_HIGHLIGHT" val="0"/>
  <p:tag name="KSO_WM_UNIT_COMPATIBLE" val="0"/>
  <p:tag name="KSO_WM_DIAGRAM_GROUP_CODE" val="l1-2"/>
  <p:tag name="KSO_WM_UNIT_TYPE" val="l_h_i"/>
  <p:tag name="KSO_WM_UNIT_INDEX" val="1_1_4"/>
  <p:tag name="KSO_WM_UNIT_ID" val="custom20203884_11*l_h_i*1_1_4"/>
  <p:tag name="KSO_WM_TEMPLATE_CATEGORY" val="custom"/>
  <p:tag name="KSO_WM_TEMPLATE_INDEX" val="20203884"/>
  <p:tag name="KSO_WM_UNIT_LAYERLEVEL" val="1_1_1"/>
  <p:tag name="KSO_WM_TAG_VERSION" val="1.0"/>
  <p:tag name="KSO_WM_BEAUTIFY_FLAG" val="#wm#"/>
  <p:tag name="KSO_WM_UNIT_DIAGRAM_ISNUMVISUAL" val="0"/>
  <p:tag name="KSO_WM_UNIT_DIAGRAM_ISREFERUNIT" val="0"/>
  <p:tag name="KSO_WM_UNIT_COLOR_SCHEME_SHAPE_ID" val="21"/>
  <p:tag name="KSO_WM_UNIT_COLOR_SCHEME_PARENT_PAGE" val="0_5"/>
  <p:tag name="KSO_WM_UNIT_FILL_FORE_SCHEMECOLOR_INDEX" val="5"/>
  <p:tag name="KSO_WM_UNIT_FILL_TYPE" val="1"/>
  <p:tag name="KSO_WM_UNIT_TEXT_FILL_FORE_SCHEMECOLOR_INDEX" val="13"/>
  <p:tag name="KSO_WM_UNIT_TEXT_FILL_TYPE" val="1"/>
  <p:tag name="KSO_WM_UNIT_USESOURCEFORMAT_APPLY" val="1"/>
</p:tagLst>
</file>

<file path=ppt/tags/tag241.xml><?xml version="1.0" encoding="utf-8"?>
<p:tagLst xmlns:p="http://schemas.openxmlformats.org/presentationml/2006/main">
  <p:tag name="KSO_WM_UNIT_ISCONTENTSTITLE" val="0"/>
  <p:tag name="KSO_WM_UNIT_VALUE" val="13"/>
  <p:tag name="KSO_WM_UNIT_HIGHLIGHT" val="0"/>
  <p:tag name="KSO_WM_UNIT_COMPATIBLE" val="0"/>
  <p:tag name="KSO_WM_DIAGRAM_GROUP_CODE" val="l1-2"/>
  <p:tag name="KSO_WM_UNIT_TYPE" val="l_h_a"/>
  <p:tag name="KSO_WM_UNIT_INDEX" val="1_2_1"/>
  <p:tag name="KSO_WM_UNIT_ID" val="custom20203884_11*l_h_a*1_2_1"/>
  <p:tag name="KSO_WM_TEMPLATE_CATEGORY" val="custom"/>
  <p:tag name="KSO_WM_TEMPLATE_INDEX" val="20203884"/>
  <p:tag name="KSO_WM_UNIT_LAYERLEVEL" val="1_1_1"/>
  <p:tag name="KSO_WM_TAG_VERSION" val="1.0"/>
  <p:tag name="KSO_WM_BEAUTIFY_FLAG" val="#wm#"/>
  <p:tag name="KSO_WM_UNIT_NOCLEAR" val="0"/>
  <p:tag name="KSO_WM_UNIT_DIAGRAM_ISNUMVISUAL" val="0"/>
  <p:tag name="KSO_WM_UNIT_DIAGRAM_ISREFERUNIT" val="0"/>
  <p:tag name="KSO_WM_UNIT_COLOR_SCHEME_SHAPE_ID" val="5"/>
  <p:tag name="KSO_WM_UNIT_COLOR_SCHEME_PARENT_PAGE" val="0_5"/>
  <p:tag name="KSO_WM_UNIT_PRESET_TEXT" val="添加标题"/>
  <p:tag name="KSO_WM_UNIT_TEXT_FILL_FORE_SCHEMECOLOR_INDEX" val="13"/>
  <p:tag name="KSO_WM_UNIT_TEXT_FILL_TYPE" val="1"/>
  <p:tag name="KSO_WM_UNIT_USESOURCEFORMAT_APPLY" val="1"/>
  <p:tag name="KSO_WM_UNIT_ISNUMDGMTITLE" val="0"/>
</p:tagLst>
</file>

<file path=ppt/tags/tag242.xml><?xml version="1.0" encoding="utf-8"?>
<p:tagLst xmlns:p="http://schemas.openxmlformats.org/presentationml/2006/main">
  <p:tag name="KSO_WM_UNIT_HIGHLIGHT" val="0"/>
  <p:tag name="KSO_WM_UNIT_COMPATIBLE" val="0"/>
  <p:tag name="KSO_WM_DIAGRAM_GROUP_CODE" val="l1-2"/>
  <p:tag name="KSO_WM_UNIT_TYPE" val="l_h_i"/>
  <p:tag name="KSO_WM_UNIT_INDEX" val="1_2_1"/>
  <p:tag name="KSO_WM_UNIT_ID" val="custom20203884_11*l_h_i*1_2_1"/>
  <p:tag name="KSO_WM_TEMPLATE_CATEGORY" val="custom"/>
  <p:tag name="KSO_WM_TEMPLATE_INDEX" val="20203884"/>
  <p:tag name="KSO_WM_UNIT_LAYERLEVEL" val="1_1_1"/>
  <p:tag name="KSO_WM_TAG_VERSION" val="1.0"/>
  <p:tag name="KSO_WM_BEAUTIFY_FLAG" val="#wm#"/>
  <p:tag name="KSO_WM_UNIT_DIAGRAM_ISNUMVISUAL" val="0"/>
  <p:tag name="KSO_WM_UNIT_DIAGRAM_ISREFERUNIT" val="0"/>
  <p:tag name="KSO_WM_UNIT_COLOR_SCHEME_SHAPE_ID" val="22"/>
  <p:tag name="KSO_WM_UNIT_COLOR_SCHEME_PARENT_PAGE" val="0_5"/>
  <p:tag name="KSO_WM_UNIT_FILL_FORE_SCHEMECOLOR_INDEX" val="6"/>
  <p:tag name="KSO_WM_UNIT_FILL_TYPE" val="1"/>
  <p:tag name="KSO_WM_UNIT_TEXT_FILL_FORE_SCHEMECOLOR_INDEX" val="2"/>
  <p:tag name="KSO_WM_UNIT_TEXT_FILL_TYPE" val="1"/>
  <p:tag name="KSO_WM_UNIT_USESOURCEFORMAT_APPLY" val="1"/>
</p:tagLst>
</file>

<file path=ppt/tags/tag243.xml><?xml version="1.0" encoding="utf-8"?>
<p:tagLst xmlns:p="http://schemas.openxmlformats.org/presentationml/2006/main">
  <p:tag name="KSO_WM_UNIT_HIGHLIGHT" val="0"/>
  <p:tag name="KSO_WM_UNIT_COMPATIBLE" val="0"/>
  <p:tag name="KSO_WM_DIAGRAM_GROUP_CODE" val="l1-2"/>
  <p:tag name="KSO_WM_UNIT_TYPE" val="l_h_i"/>
  <p:tag name="KSO_WM_UNIT_INDEX" val="1_2_2"/>
  <p:tag name="KSO_WM_UNIT_ID" val="custom20203884_11*l_h_i*1_2_2"/>
  <p:tag name="KSO_WM_TEMPLATE_CATEGORY" val="custom"/>
  <p:tag name="KSO_WM_TEMPLATE_INDEX" val="20203884"/>
  <p:tag name="KSO_WM_UNIT_LAYERLEVEL" val="1_1_1"/>
  <p:tag name="KSO_WM_TAG_VERSION" val="1.0"/>
  <p:tag name="KSO_WM_BEAUTIFY_FLAG" val="#wm#"/>
  <p:tag name="KSO_WM_UNIT_DIAGRAM_ISNUMVISUAL" val="0"/>
  <p:tag name="KSO_WM_UNIT_DIAGRAM_ISREFERUNIT" val="0"/>
  <p:tag name="KSO_WM_UNIT_COLOR_SCHEME_SHAPE_ID" val="23"/>
  <p:tag name="KSO_WM_UNIT_COLOR_SCHEME_PARENT_PAGE" val="0_5"/>
  <p:tag name="KSO_WM_UNIT_LINE_FORE_SCHEMECOLOR_INDEX" val="6"/>
  <p:tag name="KSO_WM_UNIT_LINE_FILL_TYPE" val="2"/>
  <p:tag name="KSO_WM_UNIT_USESOURCEFORMAT_APPLY" val="1"/>
</p:tagLst>
</file>

<file path=ppt/tags/tag244.xml><?xml version="1.0" encoding="utf-8"?>
<p:tagLst xmlns:p="http://schemas.openxmlformats.org/presentationml/2006/main">
  <p:tag name="KSO_WM_UNIT_HIGHLIGHT" val="0"/>
  <p:tag name="KSO_WM_UNIT_COMPATIBLE" val="0"/>
  <p:tag name="KSO_WM_DIAGRAM_GROUP_CODE" val="l1-2"/>
  <p:tag name="KSO_WM_UNIT_TYPE" val="l_h_i"/>
  <p:tag name="KSO_WM_UNIT_INDEX" val="1_2_3"/>
  <p:tag name="KSO_WM_UNIT_ID" val="custom20203884_11*l_h_i*1_2_3"/>
  <p:tag name="KSO_WM_TEMPLATE_CATEGORY" val="custom"/>
  <p:tag name="KSO_WM_TEMPLATE_INDEX" val="20203884"/>
  <p:tag name="KSO_WM_UNIT_LAYERLEVEL" val="1_1_1"/>
  <p:tag name="KSO_WM_TAG_VERSION" val="1.0"/>
  <p:tag name="KSO_WM_BEAUTIFY_FLAG" val="#wm#"/>
  <p:tag name="KSO_WM_UNIT_DIAGRAM_ISNUMVISUAL" val="0"/>
  <p:tag name="KSO_WM_UNIT_DIAGRAM_ISREFERUNIT" val="0"/>
  <p:tag name="KSO_WM_UNIT_COLOR_SCHEME_SHAPE_ID" val="24"/>
  <p:tag name="KSO_WM_UNIT_COLOR_SCHEME_PARENT_PAGE" val="0_5"/>
  <p:tag name="KSO_WM_UNIT_FILL_FORE_SCHEMECOLOR_INDEX" val="14"/>
  <p:tag name="KSO_WM_UNIT_FILL_TYPE" val="1"/>
  <p:tag name="KSO_WM_UNIT_TEXT_FILL_FORE_SCHEMECOLOR_INDEX" val="13"/>
  <p:tag name="KSO_WM_UNIT_TEXT_FILL_TYPE" val="1"/>
  <p:tag name="KSO_WM_UNIT_USESOURCEFORMAT_APPLY" val="1"/>
</p:tagLst>
</file>

<file path=ppt/tags/tag245.xml><?xml version="1.0" encoding="utf-8"?>
<p:tagLst xmlns:p="http://schemas.openxmlformats.org/presentationml/2006/main">
  <p:tag name="KSO_WM_UNIT_HIGHLIGHT" val="0"/>
  <p:tag name="KSO_WM_UNIT_COMPATIBLE" val="0"/>
  <p:tag name="KSO_WM_DIAGRAM_GROUP_CODE" val="l1-2"/>
  <p:tag name="KSO_WM_UNIT_TYPE" val="l_h_i"/>
  <p:tag name="KSO_WM_UNIT_INDEX" val="1_2_4"/>
  <p:tag name="KSO_WM_UNIT_ID" val="custom20203884_11*l_h_i*1_2_4"/>
  <p:tag name="KSO_WM_TEMPLATE_CATEGORY" val="custom"/>
  <p:tag name="KSO_WM_TEMPLATE_INDEX" val="20203884"/>
  <p:tag name="KSO_WM_UNIT_LAYERLEVEL" val="1_1_1"/>
  <p:tag name="KSO_WM_TAG_VERSION" val="1.0"/>
  <p:tag name="KSO_WM_BEAUTIFY_FLAG" val="#wm#"/>
  <p:tag name="KSO_WM_UNIT_DIAGRAM_ISNUMVISUAL" val="0"/>
  <p:tag name="KSO_WM_UNIT_DIAGRAM_ISREFERUNIT" val="0"/>
  <p:tag name="KSO_WM_UNIT_COLOR_SCHEME_SHAPE_ID" val="25"/>
  <p:tag name="KSO_WM_UNIT_COLOR_SCHEME_PARENT_PAGE" val="0_5"/>
  <p:tag name="KSO_WM_UNIT_FILL_FORE_SCHEMECOLOR_INDEX" val="6"/>
  <p:tag name="KSO_WM_UNIT_FILL_TYPE" val="1"/>
  <p:tag name="KSO_WM_UNIT_TEXT_FILL_FORE_SCHEMECOLOR_INDEX" val="13"/>
  <p:tag name="KSO_WM_UNIT_TEXT_FILL_TYPE" val="1"/>
  <p:tag name="KSO_WM_UNIT_USESOURCEFORMAT_APPLY" val="1"/>
</p:tagLst>
</file>

<file path=ppt/tags/tag246.xml><?xml version="1.0" encoding="utf-8"?>
<p:tagLst xmlns:p="http://schemas.openxmlformats.org/presentationml/2006/main">
  <p:tag name="KSO_WM_SLIDE_ID" val="custom20203884_11"/>
  <p:tag name="KSO_WM_SLIDE_TYPE" val="text"/>
  <p:tag name="KSO_WM_SLIDE_SUBTYPE" val="diag"/>
  <p:tag name="KSO_WM_SLIDE_ITEM_CNT" val="4"/>
  <p:tag name="KSO_WM_SLIDE_INDEX" val="11"/>
  <p:tag name="KSO_WM_SLIDE_SIZE" val="712*240.75"/>
  <p:tag name="KSO_WM_SLIDE_POSITION" val="124*203.6"/>
  <p:tag name="KSO_WM_DIAGRAM_GROUP_CODE" val="l1-2"/>
  <p:tag name="KSO_WM_SLIDE_DIAGTYPE" val="l"/>
  <p:tag name="KSO_WM_TAG_VERSION" val="1.0"/>
  <p:tag name="KSO_WM_BEAUTIFY_FLAG" val="#wm#"/>
  <p:tag name="KSO_WM_TEMPLATE_CATEGORY" val="custom"/>
  <p:tag name="KSO_WM_TEMPLATE_INDEX" val="20203884"/>
  <p:tag name="KSO_WM_SLIDE_LAYOUT" val="a_l"/>
  <p:tag name="KSO_WM_SLIDE_LAYOUT_CNT" val="1_1"/>
  <p:tag name="KSO_WM_TEMPLATE_SUBCATEGORY" val="0"/>
  <p:tag name="KSO_WM_SLIDE_COLORSCHEME_VERSION" val="3.2"/>
  <p:tag name="KSO_WM_TEMPLATE_MASTER_TYPE" val="1"/>
  <p:tag name="KSO_WM_TEMPLATE_COLOR_TYPE" val="1"/>
</p:tagLst>
</file>

<file path=ppt/tags/tag247.xml><?xml version="1.0" encoding="utf-8"?>
<p:tagLst xmlns:p="http://schemas.openxmlformats.org/presentationml/2006/main">
  <p:tag name="KSO_WM_UNIT_ISCONTENTSTITLE" val="0"/>
  <p:tag name="KSO_WM_UNIT_NOCLEAR" val="0"/>
  <p:tag name="KSO_WM_UNIT_VALUE" val="9"/>
  <p:tag name="KSO_WM_UNIT_HIGHLIGHT" val="0"/>
  <p:tag name="KSO_WM_UNIT_COMPATIBLE" val="0"/>
  <p:tag name="KSO_WM_UNIT_DIAGRAM_ISNUMVISUAL" val="0"/>
  <p:tag name="KSO_WM_UNIT_DIAGRAM_ISREFERUNIT" val="0"/>
  <p:tag name="KSO_WM_DIAGRAM_GROUP_CODE" val="ε1-1"/>
  <p:tag name="KSO_WM_UNIT_TYPE" val="ε_a"/>
  <p:tag name="KSO_WM_UNIT_INDEX" val="1_1"/>
  <p:tag name="KSO_WM_UNIT_ID" val="custom20203884_17*ε_a*1_1"/>
  <p:tag name="KSO_WM_TEMPLATE_CATEGORY" val="custom"/>
  <p:tag name="KSO_WM_TEMPLATE_INDEX" val="20203884"/>
  <p:tag name="KSO_WM_UNIT_LAYERLEVEL" val="1_1"/>
  <p:tag name="KSO_WM_TAG_VERSION" val="1.0"/>
  <p:tag name="KSO_WM_BEAUTIFY_FLAG" val="#wm#"/>
  <p:tag name="KSO_WM_UNIT_PRESET_TEXT" val="添加标题"/>
  <p:tag name="KSO_WM_UNIT_DIAGRAM_MAX_ITEM_COUNT" val="8"/>
  <p:tag name="KSO_WM_UNIT_DIAGRAM_SUBTYPE" val="d"/>
  <p:tag name="KSO_WM_UNIT_TEXT_FILL_FORE_SCHEMECOLOR_INDEX" val="13"/>
  <p:tag name="KSO_WM_UNIT_TEXT_FILL_TYPE" val="1"/>
  <p:tag name="KSO_WM_UNIT_USESOURCEFORMAT_APPLY" val="1"/>
  <p:tag name="KSO_WM_UNIT_ISNUMDGMTITLE" val="0"/>
</p:tagLst>
</file>

<file path=ppt/tags/tag248.xml><?xml version="1.0" encoding="utf-8"?>
<p:tagLst xmlns:p="http://schemas.openxmlformats.org/presentationml/2006/main">
  <p:tag name="KSO_WM_UNIT_ISCONTENTSTITLE" val="0"/>
  <p:tag name="KSO_WM_UNIT_NOCLEAR" val="0"/>
  <p:tag name="KSO_WM_UNIT_VALUE" val="9"/>
  <p:tag name="KSO_WM_UNIT_HIGHLIGHT" val="0"/>
  <p:tag name="KSO_WM_UNIT_COMPATIBLE" val="0"/>
  <p:tag name="KSO_WM_UNIT_DIAGRAM_ISNUMVISUAL" val="0"/>
  <p:tag name="KSO_WM_UNIT_DIAGRAM_ISREFERUNIT" val="0"/>
  <p:tag name="KSO_WM_DIAGRAM_GROUP_CODE" val="ε1-1"/>
  <p:tag name="KSO_WM_UNIT_TYPE" val="ε_a"/>
  <p:tag name="KSO_WM_UNIT_INDEX" val="1_2"/>
  <p:tag name="KSO_WM_UNIT_ID" val="custom20203884_17*ε_a*1_2"/>
  <p:tag name="KSO_WM_TEMPLATE_CATEGORY" val="custom"/>
  <p:tag name="KSO_WM_TEMPLATE_INDEX" val="20203884"/>
  <p:tag name="KSO_WM_UNIT_LAYERLEVEL" val="1_1"/>
  <p:tag name="KSO_WM_TAG_VERSION" val="1.0"/>
  <p:tag name="KSO_WM_BEAUTIFY_FLAG" val="#wm#"/>
  <p:tag name="KSO_WM_UNIT_PRESET_TEXT" val="添加标题"/>
  <p:tag name="KSO_WM_UNIT_DIAGRAM_MAX_ITEM_COUNT" val="8"/>
  <p:tag name="KSO_WM_UNIT_DIAGRAM_SUBTYPE" val="d"/>
  <p:tag name="KSO_WM_UNIT_TEXT_FILL_FORE_SCHEMECOLOR_INDEX" val="13"/>
  <p:tag name="KSO_WM_UNIT_TEXT_FILL_TYPE" val="1"/>
  <p:tag name="KSO_WM_UNIT_USESOURCEFORMAT_APPLY" val="1"/>
  <p:tag name="KSO_WM_UNIT_ISNUMDGMTITLE" val="0"/>
</p:tagLst>
</file>

<file path=ppt/tags/tag2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ε1-1"/>
  <p:tag name="KSO_WM_UNIT_TYPE" val="ε_i"/>
  <p:tag name="KSO_WM_UNIT_INDEX" val="1_1"/>
  <p:tag name="KSO_WM_UNIT_ID" val="custom20203884_17*ε_i*1_1"/>
  <p:tag name="KSO_WM_TEMPLATE_CATEGORY" val="custom"/>
  <p:tag name="KSO_WM_TEMPLATE_INDEX" val="20203884"/>
  <p:tag name="KSO_WM_UNIT_LAYERLEVEL" val="1_1"/>
  <p:tag name="KSO_WM_TAG_VERSION" val="1.0"/>
  <p:tag name="KSO_WM_BEAUTIFY_FLAG" val="#wm#"/>
  <p:tag name="KSO_WM_UNIT_DIAGRAM_MAX_ITEM_COUNT" val="8"/>
  <p:tag name="KSO_WM_UNIT_DIAGRAM_SUBTYPE" val="d"/>
  <p:tag name="KSO_WM_UNIT_TEXT_FILL_FORE_SCHEMECOLOR_INDEX" val="13"/>
  <p:tag name="KSO_WM_UNIT_TEXT_FILL_TYPE" val="1"/>
  <p:tag name="KSO_WM_UNIT_USESOURCEFORMAT_APPLY" val="1"/>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0.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3884_17*a*1"/>
  <p:tag name="KSO_WM_TEMPLATE_CATEGORY" val="custom"/>
  <p:tag name="KSO_WM_TEMPLATE_INDEX" val="20203884"/>
  <p:tag name="KSO_WM_UNIT_LAYERLEVEL" val="1"/>
  <p:tag name="KSO_WM_TAG_VERSION" val="1.0"/>
  <p:tag name="KSO_WM_BEAUTIFY_FLAG" val="#wm#"/>
  <p:tag name="KSO_WM_DIAGRAM_GROUP_CODE" val="ε1-1"/>
  <p:tag name="KSO_WM_UNIT_ISNUMDGMTITLE" val="0"/>
  <p:tag name="KSO_WM_UNIT_TEXT_FILL_FORE_SCHEMECOLOR_INDEX" val="5"/>
  <p:tag name="KSO_WM_UNIT_TEXT_FILL_TYPE" val="1"/>
  <p:tag name="KSO_WM_UNIT_USESOURCEFORMAT_APPLY" val="1"/>
</p:tagLst>
</file>

<file path=ppt/tags/tag251.xml><?xml version="1.0" encoding="utf-8"?>
<p:tagLst xmlns:p="http://schemas.openxmlformats.org/presentationml/2006/main">
  <p:tag name="KSO_WM_UNIT_TABLE_BEAUTIFY" val="smartTable{243de37b-f987-4acb-bb0a-2ab0701e231b}"/>
  <p:tag name="TABLE_EMPHASIZE_COLOR" val="9684449"/>
  <p:tag name="TABLE_SKINIDX" val="2"/>
  <p:tag name="TABLE_COLORIDX" val="k"/>
  <p:tag name="TABLE_COLOR_RGB" val="0x000000*0xFFFFFF*0x44546A*0xE6E5E5*0x93C5E1*0xACA7DD*0x65B5BD*0x85B8D7*0xB8A2CE*0x66A5BC"/>
</p:tagLst>
</file>

<file path=ppt/tags/tag2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ID" val="custom20203884_11*i*8"/>
  <p:tag name="KSO_WM_TEMPLATE_CATEGORY" val="custom"/>
  <p:tag name="KSO_WM_TEMPLATE_INDEX" val="20203884"/>
  <p:tag name="KSO_WM_UNIT_LAYERLEVEL" val="1"/>
  <p:tag name="KSO_WM_TAG_VERSION" val="1.0"/>
  <p:tag name="KSO_WM_BEAUTIFY_FLAG" val="#wm#"/>
  <p:tag name="KSO_WM_UNIT_TYPE" val="i"/>
  <p:tag name="KSO_WM_UNIT_INDEX" val="8"/>
  <p:tag name="KSO_WM_UNIT_USESOURCEFORMAT_APPLY" val="1"/>
</p:tagLst>
</file>

<file path=ppt/tags/tag2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custom20203884_11*i*6"/>
  <p:tag name="KSO_WM_TEMPLATE_CATEGORY" val="custom"/>
  <p:tag name="KSO_WM_TEMPLATE_INDEX" val="20203884"/>
  <p:tag name="KSO_WM_UNIT_LAYERLEVEL" val="1"/>
  <p:tag name="KSO_WM_TAG_VERSION" val="1.0"/>
  <p:tag name="KSO_WM_BEAUTIFY_FLAG" val="#wm#"/>
  <p:tag name="KSO_WM_DIAGRAM_GROUP_CODE" val="l1-2"/>
  <p:tag name="KSO_WM_UNIT_FILL_FORE_SCHEMECOLOR_INDEX" val="5"/>
  <p:tag name="KSO_WM_UNIT_FILL_TYPE" val="1"/>
  <p:tag name="KSO_WM_UNIT_TEXT_FILL_FORE_SCHEMECOLOR_INDEX" val="13"/>
  <p:tag name="KSO_WM_UNIT_TEXT_FILL_TYPE" val="1"/>
  <p:tag name="KSO_WM_UNIT_USESOURCEFORMAT_APPLY" val="1"/>
</p:tagLst>
</file>

<file path=ppt/tags/tag2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1*i*2"/>
  <p:tag name="KSO_WM_TEMPLATE_CATEGORY" val="custom"/>
  <p:tag name="KSO_WM_TEMPLATE_INDEX" val="20203884"/>
  <p:tag name="KSO_WM_UNIT_LAYERLEVEL" val="1"/>
  <p:tag name="KSO_WM_TAG_VERSION" val="1.0"/>
  <p:tag name="KSO_WM_BEAUTIFY_FLAG" val="#wm#"/>
  <p:tag name="KSO_WM_DIAGRAM_GROUP_CODE" val="l1-2"/>
  <p:tag name="KSO_WM_UNIT_FILL_FORE_SCHEMECOLOR_INDEX" val="8"/>
  <p:tag name="KSO_WM_UNIT_FILL_TYPE" val="1"/>
  <p:tag name="KSO_WM_UNIT_TEXT_FILL_FORE_SCHEMECOLOR_INDEX" val="13"/>
  <p:tag name="KSO_WM_UNIT_TEXT_FILL_TYPE" val="1"/>
  <p:tag name="KSO_WM_UNIT_USESOURCEFORMAT_APPLY" val="1"/>
</p:tagLst>
</file>

<file path=ppt/tags/tag2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03884_11*i*4"/>
  <p:tag name="KSO_WM_TEMPLATE_CATEGORY" val="custom"/>
  <p:tag name="KSO_WM_TEMPLATE_INDEX" val="20203884"/>
  <p:tag name="KSO_WM_UNIT_LAYERLEVEL" val="1"/>
  <p:tag name="KSO_WM_TAG_VERSION" val="1.0"/>
  <p:tag name="KSO_WM_BEAUTIFY_FLAG" val="#wm#"/>
  <p:tag name="KSO_WM_DIAGRAM_GROUP_CODE" val="l1-2"/>
  <p:tag name="KSO_WM_UNIT_FILL_FORE_SCHEMECOLOR_INDEX" val="10"/>
  <p:tag name="KSO_WM_UNIT_FILL_TYPE" val="1"/>
  <p:tag name="KSO_WM_UNIT_TEXT_FILL_FORE_SCHEMECOLOR_INDEX" val="13"/>
  <p:tag name="KSO_WM_UNIT_TEXT_FILL_TYPE" val="1"/>
  <p:tag name="KSO_WM_UNIT_USESOURCEFORMAT_APPLY" val="1"/>
</p:tagLst>
</file>

<file path=ppt/tags/tag256.xml><?xml version="1.0" encoding="utf-8"?>
<p:tagLst xmlns:p="http://schemas.openxmlformats.org/presentationml/2006/main">
  <p:tag name="KSO_WM_BEAUTIFY_FLAG" val="#wm#"/>
  <p:tag name="KSO_WM_TEMPLATE_CATEGORY" val="custom"/>
  <p:tag name="KSO_WM_TEMPLATE_INDEX" val="20203884"/>
  <p:tag name="KSO_WM_SLIDE_ID" val="custom20203884_17"/>
  <p:tag name="KSO_WM_SLIDE_TYPE" val="text"/>
  <p:tag name="KSO_WM_SLIDE_SUBTYPE" val="diag"/>
  <p:tag name="KSO_WM_SLIDE_ITEM_CNT" val="4"/>
  <p:tag name="KSO_WM_SLIDE_INDEX" val="17"/>
  <p:tag name="KSO_WM_SLIDE_SIZE" val="806.75*307.95"/>
  <p:tag name="KSO_WM_SLIDE_POSITION" val="77.35*168.95"/>
  <p:tag name="KSO_WM_DIAGRAM_GROUP_CODE" val="ε1-1"/>
  <p:tag name="KSO_WM_SLIDE_DIAGTYPE" val="ε"/>
  <p:tag name="KSO_WM_TAG_VERSION" val="1.0"/>
  <p:tag name="KSO_WM_SLIDE_LAYOUT" val="a_ε"/>
  <p:tag name="KSO_WM_SLIDE_LAYOUT_CNT" val="1_1"/>
  <p:tag name="KSO_WM_SLIDE_MODEL_TYPE" val="numdgm"/>
  <p:tag name="KSO_WM_TEMPLATE_SUBCATEGORY" val="0"/>
  <p:tag name="KSO_WM_SLIDE_NUMDIAGRAM_DYNAMICNUMANIM_FLAG" val="1"/>
  <p:tag name="KSO_WM_SLIDE_NUMDIAGRAM_DYNAMICNUMANIM_TYPE" val="1"/>
  <p:tag name="KSO_WM_TEMPLATE_MASTER_TYPE" val="1"/>
  <p:tag name="KSO_WM_TEMPLATE_COLOR_TYPE" val="1"/>
</p:tagLst>
</file>

<file path=ppt/tags/tag2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884_7*i*1"/>
  <p:tag name="KSO_WM_TEMPLATE_CATEGORY" val="custom"/>
  <p:tag name="KSO_WM_TEMPLATE_INDEX" val="20203884"/>
  <p:tag name="KSO_WM_UNIT_LAYERLEVEL" val="1"/>
  <p:tag name="KSO_WM_TAG_VERSION" val="1.0"/>
  <p:tag name="KSO_WM_BEAUTIFY_FLAG" val="#wm#"/>
  <p:tag name="KSO_WM_UNIT_TYPE" val="i"/>
  <p:tag name="KSO_WM_UNIT_INDEX" val="1"/>
</p:tagLst>
</file>

<file path=ppt/tags/tag258.xml><?xml version="1.0" encoding="utf-8"?>
<p:tagLst xmlns:p="http://schemas.openxmlformats.org/presentationml/2006/main">
  <p:tag name="KSO_WM_UNIT_ISCONTENTSTITLE" val="0"/>
  <p:tag name="KSO_WM_UNIT_NOCLEAR" val="0"/>
  <p:tag name="KSO_WM_UNIT_HIGHLIGHT" val="0"/>
  <p:tag name="KSO_WM_UNIT_COMPATIBLE" val="1"/>
  <p:tag name="KSO_WM_UNIT_DIAGRAM_ISNUMVISUAL" val="0"/>
  <p:tag name="KSO_WM_UNIT_DIAGRAM_ISREFERUNIT" val="0"/>
  <p:tag name="KSO_WM_UNIT_TYPE" val="e"/>
  <p:tag name="KSO_WM_UNIT_INDEX" val="1"/>
  <p:tag name="KSO_WM_UNIT_ID" val="custom20203884_7*e*1"/>
  <p:tag name="KSO_WM_TEMPLATE_CATEGORY" val="custom"/>
  <p:tag name="KSO_WM_TEMPLATE_INDEX" val="20203884"/>
  <p:tag name="KSO_WM_UNIT_LAYERLEVEL" val="1"/>
  <p:tag name="KSO_WM_TAG_VERSION" val="1.0"/>
  <p:tag name="KSO_WM_BEAUTIFY_FLAG" val="#wm#"/>
  <p:tag name="KSO_WM_UNIT_VALUE" val="0"/>
  <p:tag name="KSO_WM_UNIT_PRESET_TEXT" val="1"/>
</p:tagLst>
</file>

<file path=ppt/tags/tag2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884_7*a*1"/>
  <p:tag name="KSO_WM_TEMPLATE_CATEGORY" val="custom"/>
  <p:tag name="KSO_WM_TEMPLATE_INDEX" val="20203884"/>
  <p:tag name="KSO_WM_UNIT_LAYERLEVEL" val="1"/>
  <p:tag name="KSO_WM_TAG_VERSION" val="1.0"/>
  <p:tag name="KSO_WM_BEAUTIFY_FLAG" val="#wm#"/>
  <p:tag name="KSO_WM_UNIT_ISCONTENTSTITLE" val="0"/>
  <p:tag name="KSO_WM_UNIT_NOCLEAR" val="0"/>
  <p:tag name="KSO_WM_UNIT_VALUE" val="12"/>
  <p:tag name="KSO_WM_UNIT_TYPE" val="a"/>
  <p:tag name="KSO_WM_UNIT_INDEX" val="1"/>
  <p:tag name="KSO_WM_UNIT_PRESET_TEXT" val="单击此处添加标题"/>
  <p:tag name="KSO_WM_UNIT_ISNUMDGMTITLE" val="0"/>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0.xml><?xml version="1.0" encoding="utf-8"?>
<p:tagLst xmlns:p="http://schemas.openxmlformats.org/presentationml/2006/main">
  <p:tag name="KSO_WM_SLIDE_ID" val="custom20203884_7"/>
  <p:tag name="KSO_WM_TEMPLATE_SUBCATEGORY" val="0"/>
  <p:tag name="KSO_WM_TEMPLATE_MASTER_TYPE" val="1"/>
  <p:tag name="KSO_WM_TEMPLATE_COLOR_TYPE" val="1"/>
  <p:tag name="KSO_WM_SLIDE_ITEM_CNT" val="0"/>
  <p:tag name="KSO_WM_SLIDE_INDEX" val="7"/>
  <p:tag name="KSO_WM_TAG_VERSION" val="1.0"/>
  <p:tag name="KSO_WM_BEAUTIFY_FLAG" val="#wm#"/>
  <p:tag name="KSO_WM_TEMPLATE_CATEGORY" val="custom"/>
  <p:tag name="KSO_WM_TEMPLATE_INDEX" val="20203884"/>
  <p:tag name="KSO_WM_SLIDE_TYPE" val="sectionTitle"/>
  <p:tag name="KSO_WM_SLIDE_SUBTYPE" val="pureTxt"/>
  <p:tag name="KSO_WM_SLIDE_LAYOUT" val="a_e"/>
  <p:tag name="KSO_WM_SLIDE_LAYOUT_CNT" val="1_1"/>
</p:tagLst>
</file>

<file path=ppt/tags/tag2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262.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2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884_14*i*1"/>
  <p:tag name="KSO_WM_TEMPLATE_CATEGORY" val="custom"/>
  <p:tag name="KSO_WM_TEMPLATE_INDEX" val="20203884"/>
  <p:tag name="KSO_WM_UNIT_LAYERLEVEL" val="1"/>
  <p:tag name="KSO_WM_TAG_VERSION" val="1.0"/>
  <p:tag name="KSO_WM_BEAUTIFY_FLAG" val="#wm#"/>
</p:tagLst>
</file>

<file path=ppt/tags/tag2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2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03884_14*i*3"/>
  <p:tag name="KSO_WM_TEMPLATE_CATEGORY" val="custom"/>
  <p:tag name="KSO_WM_TEMPLATE_INDEX" val="20203884"/>
  <p:tag name="KSO_WM_UNIT_LAYERLEVEL" val="1"/>
  <p:tag name="KSO_WM_TAG_VERSION" val="1.0"/>
  <p:tag name="KSO_WM_BEAUTIFY_FLAG" val="#wm#"/>
</p:tagLst>
</file>

<file path=ppt/tags/tag266.xml><?xml version="1.0" encoding="utf-8"?>
<p:tagLst xmlns:p="http://schemas.openxmlformats.org/presentationml/2006/main">
  <p:tag name="KSO_WM_UNIT_ISCONTENTSTITLE" val="0"/>
  <p:tag name="KSO_WM_UNIT_NOCLEAR" val="0"/>
  <p:tag name="KSO_WM_UNIT_VALUE" val="35"/>
  <p:tag name="KSO_WM_UNIT_HIGHLIGHT" val="0"/>
  <p:tag name="KSO_WM_UNIT_COMPATIBLE" val="0"/>
  <p:tag name="KSO_WM_UNIT_DIAGRAM_ISNUMVISUAL" val="0"/>
  <p:tag name="KSO_WM_UNIT_DIAGRAM_ISREFERUNIT" val="0"/>
  <p:tag name="KSO_WM_UNIT_TYPE" val="a"/>
  <p:tag name="KSO_WM_UNIT_INDEX" val="1"/>
  <p:tag name="KSO_WM_UNIT_ID" val="custom20203884_24*a*1"/>
  <p:tag name="KSO_WM_TEMPLATE_CATEGORY" val="custom"/>
  <p:tag name="KSO_WM_TEMPLATE_INDEX" val="20203884"/>
  <p:tag name="KSO_WM_UNIT_LAYERLEVEL" val="1"/>
  <p:tag name="KSO_WM_TAG_VERSION" val="1.0"/>
  <p:tag name="KSO_WM_BEAUTIFY_FLAG" val="#wm#"/>
  <p:tag name="KSO_WM_UNIT_PRESET_TEXT" val="单击此处添加标题"/>
  <p:tag name="KSO_WM_UNIT_ISNUMDGMTITLE" val="0"/>
</p:tagLst>
</file>

<file path=ppt/tags/tag267.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2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269.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271.xml><?xml version="1.0" encoding="utf-8"?>
<p:tagLst xmlns:p="http://schemas.openxmlformats.org/presentationml/2006/main">
  <p:tag name="KSO_WM_UNIT_ISCONTENTSTITLE" val="0"/>
  <p:tag name="KSO_WM_UNIT_NOCLEAR" val="0"/>
  <p:tag name="KSO_WM_UNIT_VALUE" val="35"/>
  <p:tag name="KSO_WM_UNIT_HIGHLIGHT" val="0"/>
  <p:tag name="KSO_WM_UNIT_COMPATIBLE" val="0"/>
  <p:tag name="KSO_WM_UNIT_DIAGRAM_ISNUMVISUAL" val="0"/>
  <p:tag name="KSO_WM_UNIT_DIAGRAM_ISREFERUNIT" val="0"/>
  <p:tag name="KSO_WM_UNIT_TYPE" val="a"/>
  <p:tag name="KSO_WM_UNIT_INDEX" val="1"/>
  <p:tag name="KSO_WM_UNIT_ID" val="custom20203884_24*a*1"/>
  <p:tag name="KSO_WM_TEMPLATE_CATEGORY" val="custom"/>
  <p:tag name="KSO_WM_TEMPLATE_INDEX" val="20203884"/>
  <p:tag name="KSO_WM_UNIT_LAYERLEVEL" val="1"/>
  <p:tag name="KSO_WM_TAG_VERSION" val="1.0"/>
  <p:tag name="KSO_WM_BEAUTIFY_FLAG" val="#wm#"/>
  <p:tag name="KSO_WM_UNIT_PRESET_TEXT" val="单击此处添加标题"/>
  <p:tag name="KSO_WM_UNIT_ISNUMDGMTITLE" val="0"/>
</p:tagLst>
</file>

<file path=ppt/tags/tag272.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2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274.xml><?xml version="1.0" encoding="utf-8"?>
<p:tagLst xmlns:p="http://schemas.openxmlformats.org/presentationml/2006/main">
  <p:tag name="KSO_WM_UNIT_ISCONTENTSTITLE" val="0"/>
  <p:tag name="KSO_WM_UNIT_NOCLEAR" val="0"/>
  <p:tag name="KSO_WM_UNIT_VALUE" val="35"/>
  <p:tag name="KSO_WM_UNIT_HIGHLIGHT" val="0"/>
  <p:tag name="KSO_WM_UNIT_COMPATIBLE" val="0"/>
  <p:tag name="KSO_WM_UNIT_DIAGRAM_ISNUMVISUAL" val="0"/>
  <p:tag name="KSO_WM_UNIT_DIAGRAM_ISREFERUNIT" val="0"/>
  <p:tag name="KSO_WM_UNIT_TYPE" val="a"/>
  <p:tag name="KSO_WM_UNIT_INDEX" val="1"/>
  <p:tag name="KSO_WM_UNIT_ID" val="custom20203884_24*a*1"/>
  <p:tag name="KSO_WM_TEMPLATE_CATEGORY" val="custom"/>
  <p:tag name="KSO_WM_TEMPLATE_INDEX" val="20203884"/>
  <p:tag name="KSO_WM_UNIT_LAYERLEVEL" val="1"/>
  <p:tag name="KSO_WM_TAG_VERSION" val="1.0"/>
  <p:tag name="KSO_WM_BEAUTIFY_FLAG" val="#wm#"/>
  <p:tag name="KSO_WM_UNIT_PRESET_TEXT" val="单击此处添加标题"/>
  <p:tag name="KSO_WM_UNIT_ISNUMDGMTITLE" val="0"/>
</p:tagLst>
</file>

<file path=ppt/tags/tag275.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2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277.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2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279.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281.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2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283.xml><?xml version="1.0" encoding="utf-8"?>
<p:tagLst xmlns:p="http://schemas.openxmlformats.org/presentationml/2006/main">
  <p:tag name="KSO_WM_UNIT_ISCONTENTSTITLE" val="0"/>
  <p:tag name="KSO_WM_UNIT_NOCLEAR" val="0"/>
  <p:tag name="KSO_WM_UNIT_VALUE" val="35"/>
  <p:tag name="KSO_WM_UNIT_HIGHLIGHT" val="0"/>
  <p:tag name="KSO_WM_UNIT_COMPATIBLE" val="0"/>
  <p:tag name="KSO_WM_UNIT_DIAGRAM_ISNUMVISUAL" val="0"/>
  <p:tag name="KSO_WM_UNIT_DIAGRAM_ISREFERUNIT" val="0"/>
  <p:tag name="KSO_WM_UNIT_TYPE" val="a"/>
  <p:tag name="KSO_WM_UNIT_INDEX" val="1"/>
  <p:tag name="KSO_WM_UNIT_ID" val="custom20203884_24*a*1"/>
  <p:tag name="KSO_WM_TEMPLATE_CATEGORY" val="custom"/>
  <p:tag name="KSO_WM_TEMPLATE_INDEX" val="20203884"/>
  <p:tag name="KSO_WM_UNIT_LAYERLEVEL" val="1"/>
  <p:tag name="KSO_WM_TAG_VERSION" val="1.0"/>
  <p:tag name="KSO_WM_BEAUTIFY_FLAG" val="#wm#"/>
  <p:tag name="KSO_WM_UNIT_PRESET_TEXT" val="单击此处添加标题"/>
  <p:tag name="KSO_WM_UNIT_ISNUMDGMTITLE" val="0"/>
</p:tagLst>
</file>

<file path=ppt/tags/tag284.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2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286.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2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288.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2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0.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291.xml><?xml version="1.0" encoding="utf-8"?>
<p:tagLst xmlns:p="http://schemas.openxmlformats.org/presentationml/2006/main">
  <p:tag name="KSO_WM_UNIT_TABLE_BEAUTIFY" val="smartTable{345f0917-9307-49ce-be80-aee61671a72e}"/>
</p:tagLst>
</file>

<file path=ppt/tags/tag292.xml><?xml version="1.0" encoding="utf-8"?>
<p:tagLst xmlns:p="http://schemas.openxmlformats.org/presentationml/2006/main">
  <p:tag name="KSO_WM_BEAUTIFY_FLAG" val="#wm#"/>
  <p:tag name="KSO_WM_TEMPLATE_CATEGORY" val="custom"/>
  <p:tag name="KSO_WM_TEMPLATE_INDEX" val="20203884"/>
</p:tagLst>
</file>

<file path=ppt/tags/tag2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294.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2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884_7*i*1"/>
  <p:tag name="KSO_WM_TEMPLATE_CATEGORY" val="custom"/>
  <p:tag name="KSO_WM_TEMPLATE_INDEX" val="20203884"/>
  <p:tag name="KSO_WM_UNIT_LAYERLEVEL" val="1"/>
  <p:tag name="KSO_WM_TAG_VERSION" val="1.0"/>
  <p:tag name="KSO_WM_BEAUTIFY_FLAG" val="#wm#"/>
  <p:tag name="KSO_WM_UNIT_TYPE" val="i"/>
  <p:tag name="KSO_WM_UNIT_INDEX" val="1"/>
</p:tagLst>
</file>

<file path=ppt/tags/tag296.xml><?xml version="1.0" encoding="utf-8"?>
<p:tagLst xmlns:p="http://schemas.openxmlformats.org/presentationml/2006/main">
  <p:tag name="KSO_WM_UNIT_ISCONTENTSTITLE" val="0"/>
  <p:tag name="KSO_WM_UNIT_NOCLEAR" val="0"/>
  <p:tag name="KSO_WM_UNIT_HIGHLIGHT" val="0"/>
  <p:tag name="KSO_WM_UNIT_COMPATIBLE" val="1"/>
  <p:tag name="KSO_WM_UNIT_DIAGRAM_ISNUMVISUAL" val="0"/>
  <p:tag name="KSO_WM_UNIT_DIAGRAM_ISREFERUNIT" val="0"/>
  <p:tag name="KSO_WM_UNIT_TYPE" val="e"/>
  <p:tag name="KSO_WM_UNIT_INDEX" val="1"/>
  <p:tag name="KSO_WM_UNIT_ID" val="custom20203884_7*e*1"/>
  <p:tag name="KSO_WM_TEMPLATE_CATEGORY" val="custom"/>
  <p:tag name="KSO_WM_TEMPLATE_INDEX" val="20203884"/>
  <p:tag name="KSO_WM_UNIT_LAYERLEVEL" val="1"/>
  <p:tag name="KSO_WM_TAG_VERSION" val="1.0"/>
  <p:tag name="KSO_WM_BEAUTIFY_FLAG" val="#wm#"/>
  <p:tag name="KSO_WM_UNIT_VALUE" val="0"/>
  <p:tag name="KSO_WM_UNIT_PRESET_TEXT" val="1"/>
</p:tagLst>
</file>

<file path=ppt/tags/tag2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884_7*a*1"/>
  <p:tag name="KSO_WM_TEMPLATE_CATEGORY" val="custom"/>
  <p:tag name="KSO_WM_TEMPLATE_INDEX" val="20203884"/>
  <p:tag name="KSO_WM_UNIT_LAYERLEVEL" val="1"/>
  <p:tag name="KSO_WM_TAG_VERSION" val="1.0"/>
  <p:tag name="KSO_WM_BEAUTIFY_FLAG" val="#wm#"/>
  <p:tag name="KSO_WM_UNIT_ISCONTENTSTITLE" val="0"/>
  <p:tag name="KSO_WM_UNIT_NOCLEAR" val="0"/>
  <p:tag name="KSO_WM_UNIT_VALUE" val="12"/>
  <p:tag name="KSO_WM_UNIT_TYPE" val="a"/>
  <p:tag name="KSO_WM_UNIT_INDEX" val="1"/>
  <p:tag name="KSO_WM_UNIT_PRESET_TEXT" val="单击此处添加标题"/>
  <p:tag name="KSO_WM_UNIT_ISNUMDGMTITLE" val="0"/>
</p:tagLst>
</file>

<file path=ppt/tags/tag298.xml><?xml version="1.0" encoding="utf-8"?>
<p:tagLst xmlns:p="http://schemas.openxmlformats.org/presentationml/2006/main">
  <p:tag name="KSO_WM_SLIDE_ID" val="custom20203884_7"/>
  <p:tag name="KSO_WM_TEMPLATE_SUBCATEGORY" val="0"/>
  <p:tag name="KSO_WM_TEMPLATE_MASTER_TYPE" val="1"/>
  <p:tag name="KSO_WM_TEMPLATE_COLOR_TYPE" val="1"/>
  <p:tag name="KSO_WM_SLIDE_ITEM_CNT" val="0"/>
  <p:tag name="KSO_WM_SLIDE_INDEX" val="7"/>
  <p:tag name="KSO_WM_TAG_VERSION" val="1.0"/>
  <p:tag name="KSO_WM_BEAUTIFY_FLAG" val="#wm#"/>
  <p:tag name="KSO_WM_TEMPLATE_CATEGORY" val="custom"/>
  <p:tag name="KSO_WM_TEMPLATE_INDEX" val="20203884"/>
  <p:tag name="KSO_WM_SLIDE_TYPE" val="sectionTitle"/>
  <p:tag name="KSO_WM_SLIDE_SUBTYPE" val="pureTxt"/>
  <p:tag name="KSO_WM_SLIDE_LAYOUT" val="a_e"/>
  <p:tag name="KSO_WM_SLIDE_LAYOUT_CNT" val="1_1"/>
</p:tagLst>
</file>

<file path=ppt/tags/tag2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884_14*i*1"/>
  <p:tag name="KSO_WM_TEMPLATE_CATEGORY" val="custom"/>
  <p:tag name="KSO_WM_TEMPLATE_INDEX" val="20203884"/>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y"/>
  <p:tag name="KSO_WM_UNIT_INDEX" val="2"/>
  <p:tag name="KSO_WM_UNIT_ID" val="_1*y*2"/>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3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03884_14*i*3"/>
  <p:tag name="KSO_WM_TEMPLATE_CATEGORY" val="custom"/>
  <p:tag name="KSO_WM_TEMPLATE_INDEX" val="20203884"/>
  <p:tag name="KSO_WM_UNIT_LAYERLEVEL" val="1"/>
  <p:tag name="KSO_WM_TAG_VERSION" val="1.0"/>
  <p:tag name="KSO_WM_BEAUTIFY_FLAG" val="#wm#"/>
</p:tagLst>
</file>

<file path=ppt/tags/tag302.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3884_14*a*1"/>
  <p:tag name="KSO_WM_TEMPLATE_CATEGORY" val="custom"/>
  <p:tag name="KSO_WM_TEMPLATE_INDEX" val="20203884"/>
  <p:tag name="KSO_WM_UNIT_LAYERLEVEL" val="1"/>
  <p:tag name="KSO_WM_TAG_VERSION" val="1.0"/>
  <p:tag name="KSO_WM_BEAUTIFY_FLAG" val="#wm#"/>
  <p:tag name="KSO_WM_UNIT_ISNUMDGMTITLE" val="0"/>
</p:tagLst>
</file>

<file path=ppt/tags/tag303.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3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03884_14*i*4"/>
  <p:tag name="KSO_WM_TEMPLATE_CATEGORY" val="custom"/>
  <p:tag name="KSO_WM_TEMPLATE_INDEX" val="20203884"/>
  <p:tag name="KSO_WM_UNIT_LAYERLEVEL" val="1"/>
  <p:tag name="KSO_WM_TAG_VERSION" val="1.0"/>
  <p:tag name="KSO_WM_BEAUTIFY_FLAG" val="#wm#"/>
</p:tagLst>
</file>

<file path=ppt/tags/tag3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884_14*i*1"/>
  <p:tag name="KSO_WM_TEMPLATE_CATEGORY" val="custom"/>
  <p:tag name="KSO_WM_TEMPLATE_INDEX" val="20203884"/>
  <p:tag name="KSO_WM_UNIT_LAYERLEVEL" val="1"/>
  <p:tag name="KSO_WM_TAG_VERSION" val="1.0"/>
  <p:tag name="KSO_WM_BEAUTIFY_FLAG" val="#wm#"/>
</p:tagLst>
</file>

<file path=ppt/tags/tag3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3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03884_14*i*3"/>
  <p:tag name="KSO_WM_TEMPLATE_CATEGORY" val="custom"/>
  <p:tag name="KSO_WM_TEMPLATE_INDEX" val="20203884"/>
  <p:tag name="KSO_WM_UNIT_LAYERLEVEL" val="1"/>
  <p:tag name="KSO_WM_TAG_VERSION" val="1.0"/>
  <p:tag name="KSO_WM_BEAUTIFY_FLAG" val="#wm#"/>
</p:tagLst>
</file>

<file path=ppt/tags/tag308.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3884_14*a*1"/>
  <p:tag name="KSO_WM_TEMPLATE_CATEGORY" val="custom"/>
  <p:tag name="KSO_WM_TEMPLATE_INDEX" val="20203884"/>
  <p:tag name="KSO_WM_UNIT_LAYERLEVEL" val="1"/>
  <p:tag name="KSO_WM_TAG_VERSION" val="1.0"/>
  <p:tag name="KSO_WM_BEAUTIFY_FLAG" val="#wm#"/>
  <p:tag name="KSO_WM_UNIT_ISNUMDGMTITLE" val="0"/>
</p:tagLst>
</file>

<file path=ppt/tags/tag309.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03884_14*i*4"/>
  <p:tag name="KSO_WM_TEMPLATE_CATEGORY" val="custom"/>
  <p:tag name="KSO_WM_TEMPLATE_INDEX" val="20203884"/>
  <p:tag name="KSO_WM_UNIT_LAYERLEVEL" val="1"/>
  <p:tag name="KSO_WM_TAG_VERSION" val="1.0"/>
  <p:tag name="KSO_WM_BEAUTIFY_FLAG" val="#wm#"/>
</p:tagLst>
</file>

<file path=ppt/tags/tag3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884_14*i*1"/>
  <p:tag name="KSO_WM_TEMPLATE_CATEGORY" val="custom"/>
  <p:tag name="KSO_WM_TEMPLATE_INDEX" val="20203884"/>
  <p:tag name="KSO_WM_UNIT_LAYERLEVEL" val="1"/>
  <p:tag name="KSO_WM_TAG_VERSION" val="1.0"/>
  <p:tag name="KSO_WM_BEAUTIFY_FLAG" val="#wm#"/>
</p:tagLst>
</file>

<file path=ppt/tags/tag3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3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03884_14*i*3"/>
  <p:tag name="KSO_WM_TEMPLATE_CATEGORY" val="custom"/>
  <p:tag name="KSO_WM_TEMPLATE_INDEX" val="20203884"/>
  <p:tag name="KSO_WM_UNIT_LAYERLEVEL" val="1"/>
  <p:tag name="KSO_WM_TAG_VERSION" val="1.0"/>
  <p:tag name="KSO_WM_BEAUTIFY_FLAG" val="#wm#"/>
</p:tagLst>
</file>

<file path=ppt/tags/tag314.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3884_14*a*1"/>
  <p:tag name="KSO_WM_TEMPLATE_CATEGORY" val="custom"/>
  <p:tag name="KSO_WM_TEMPLATE_INDEX" val="20203884"/>
  <p:tag name="KSO_WM_UNIT_LAYERLEVEL" val="1"/>
  <p:tag name="KSO_WM_TAG_VERSION" val="1.0"/>
  <p:tag name="KSO_WM_BEAUTIFY_FLAG" val="#wm#"/>
  <p:tag name="KSO_WM_UNIT_ISNUMDGMTITLE" val="0"/>
</p:tagLst>
</file>

<file path=ppt/tags/tag315.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3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317.xml><?xml version="1.0" encoding="utf-8"?>
<p:tagLst xmlns:p="http://schemas.openxmlformats.org/presentationml/2006/main">
  <p:tag name="KSO_WM_UNIT_ISCONTENTSTITLE" val="0"/>
  <p:tag name="KSO_WM_UNIT_NOCLEAR" val="0"/>
  <p:tag name="KSO_WM_UNIT_VALUE" val="35"/>
  <p:tag name="KSO_WM_UNIT_HIGHLIGHT" val="0"/>
  <p:tag name="KSO_WM_UNIT_COMPATIBLE" val="0"/>
  <p:tag name="KSO_WM_UNIT_DIAGRAM_ISNUMVISUAL" val="0"/>
  <p:tag name="KSO_WM_UNIT_DIAGRAM_ISREFERUNIT" val="0"/>
  <p:tag name="KSO_WM_UNIT_TYPE" val="a"/>
  <p:tag name="KSO_WM_UNIT_INDEX" val="1"/>
  <p:tag name="KSO_WM_UNIT_ID" val="custom20203884_24*a*1"/>
  <p:tag name="KSO_WM_TEMPLATE_CATEGORY" val="custom"/>
  <p:tag name="KSO_WM_TEMPLATE_INDEX" val="20203884"/>
  <p:tag name="KSO_WM_UNIT_LAYERLEVEL" val="1"/>
  <p:tag name="KSO_WM_TAG_VERSION" val="1.0"/>
  <p:tag name="KSO_WM_BEAUTIFY_FLAG" val="#wm#"/>
  <p:tag name="KSO_WM_UNIT_PRESET_TEXT" val="单击此处添加标题"/>
  <p:tag name="KSO_WM_UNIT_ISNUMDGMTITLE" val="0"/>
</p:tagLst>
</file>

<file path=ppt/tags/tag318.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3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884_14*i*1"/>
  <p:tag name="KSO_WM_TEMPLATE_CATEGORY" val="custom"/>
  <p:tag name="KSO_WM_TEMPLATE_INDEX" val="20203884"/>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3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03884_14*i*3"/>
  <p:tag name="KSO_WM_TEMPLATE_CATEGORY" val="custom"/>
  <p:tag name="KSO_WM_TEMPLATE_INDEX" val="20203884"/>
  <p:tag name="KSO_WM_UNIT_LAYERLEVEL" val="1"/>
  <p:tag name="KSO_WM_TAG_VERSION" val="1.0"/>
  <p:tag name="KSO_WM_BEAUTIFY_FLAG" val="#wm#"/>
</p:tagLst>
</file>

<file path=ppt/tags/tag322.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3884_14*a*1"/>
  <p:tag name="KSO_WM_TEMPLATE_CATEGORY" val="custom"/>
  <p:tag name="KSO_WM_TEMPLATE_INDEX" val="20203884"/>
  <p:tag name="KSO_WM_UNIT_LAYERLEVEL" val="1"/>
  <p:tag name="KSO_WM_TAG_VERSION" val="1.0"/>
  <p:tag name="KSO_WM_BEAUTIFY_FLAG" val="#wm#"/>
  <p:tag name="KSO_WM_UNIT_ISNUMDGMTITLE" val="0"/>
</p:tagLst>
</file>

<file path=ppt/tags/tag323.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160404_2*l_i*1_1"/>
  <p:tag name="KSO_WM_TEMPLATE_CATEGORY" val="diagram"/>
  <p:tag name="KSO_WM_TEMPLATE_INDEX" val="160404"/>
  <p:tag name="KSO_WM_UNIT_LAYERLEVEL" val="1_1"/>
  <p:tag name="KSO_WM_TAG_VERSION" val="1.0"/>
  <p:tag name="KSO_WM_BEAUTIFY_FLAG" val="#wm#"/>
  <p:tag name="KSO_WM_UNIT_LINE_FORE_SCHEMECOLOR_INDEX" val="5"/>
  <p:tag name="KSO_WM_UNIT_LINE_FILL_TYPE" val="2"/>
</p:tagLst>
</file>

<file path=ppt/tags/tag324.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160404_2*l_h_i*1_2_1"/>
  <p:tag name="KSO_WM_TEMPLATE_CATEGORY" val="diagram"/>
  <p:tag name="KSO_WM_TEMPLATE_INDEX" val="160404"/>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Lst>
</file>

<file path=ppt/tags/tag325.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160404_2*l_h_i*1_2_2"/>
  <p:tag name="KSO_WM_TEMPLATE_CATEGORY" val="diagram"/>
  <p:tag name="KSO_WM_TEMPLATE_INDEX" val="160404"/>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Lst>
</file>

<file path=ppt/tags/tag326.xml><?xml version="1.0" encoding="utf-8"?>
<p:tagLst xmlns:p="http://schemas.openxmlformats.org/presentationml/2006/main">
  <p:tag name="KSO_WM_UNIT_DIAGRAM_MODELTYPE" val="stripeEnum"/>
  <p:tag name="KSO_WM_UNIT_SUBTYPE" val="a"/>
  <p:tag name="KSO_WM_UNIT_NOCLEAR" val="0"/>
  <p:tag name="KSO_WM_UNIT_VALUE" val="78"/>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160404_2*l_h_f*1_2_1"/>
  <p:tag name="KSO_WM_TEMPLATE_CATEGORY" val="diagram"/>
  <p:tag name="KSO_WM_TEMPLATE_INDEX" val="160404"/>
  <p:tag name="KSO_WM_UNIT_LAYERLEVEL" val="1_1_1"/>
  <p:tag name="KSO_WM_TAG_VERSION" val="1.0"/>
  <p:tag name="KSO_WM_BEAUTIFY_FLAG" val="#wm#"/>
  <p:tag name="KSO_WM_UNIT_PRESET_TEXT" val="单击此处添加文本具体内容，简明扼要的阐述您的观点。"/>
  <p:tag name="KSO_WM_UNIT_TEXT_FILL_FORE_SCHEMECOLOR_INDEX" val="6"/>
  <p:tag name="KSO_WM_UNIT_TEXT_FILL_TYPE" val="1"/>
</p:tagLst>
</file>

<file path=ppt/tags/tag327.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160404_2*l_h_i*1_3_1"/>
  <p:tag name="KSO_WM_TEMPLATE_CATEGORY" val="diagram"/>
  <p:tag name="KSO_WM_TEMPLATE_INDEX" val="160404"/>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Lst>
</file>

<file path=ppt/tags/tag328.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160404_2*l_h_i*1_3_2"/>
  <p:tag name="KSO_WM_TEMPLATE_CATEGORY" val="diagram"/>
  <p:tag name="KSO_WM_TEMPLATE_INDEX" val="160404"/>
  <p:tag name="KSO_WM_UNIT_LAYERLEVEL" val="1_1_1"/>
  <p:tag name="KSO_WM_TAG_VERSION" val="1.0"/>
  <p:tag name="KSO_WM_BEAUTIFY_FLAG" val="#wm#"/>
  <p:tag name="KSO_WM_UNIT_FILL_FORE_SCHEMECOLOR_INDEX" val="7"/>
  <p:tag name="KSO_WM_UNIT_FILL_TYPE" val="1"/>
  <p:tag name="KSO_WM_UNIT_TEXT_FILL_FORE_SCHEMECOLOR_INDEX" val="14"/>
  <p:tag name="KSO_WM_UNIT_TEXT_FILL_TYPE" val="1"/>
</p:tagLst>
</file>

<file path=ppt/tags/tag329.xml><?xml version="1.0" encoding="utf-8"?>
<p:tagLst xmlns:p="http://schemas.openxmlformats.org/presentationml/2006/main">
  <p:tag name="KSO_WM_UNIT_DIAGRAM_MODELTYPE" val="stripeEnum"/>
  <p:tag name="KSO_WM_UNIT_SUBTYPE" val="a"/>
  <p:tag name="KSO_WM_UNIT_NOCLEAR" val="0"/>
  <p:tag name="KSO_WM_UNIT_VALUE" val="78"/>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160404_2*l_h_f*1_3_1"/>
  <p:tag name="KSO_WM_TEMPLATE_CATEGORY" val="diagram"/>
  <p:tag name="KSO_WM_TEMPLATE_INDEX" val="160404"/>
  <p:tag name="KSO_WM_UNIT_LAYERLEVEL" val="1_1_1"/>
  <p:tag name="KSO_WM_TAG_VERSION" val="1.0"/>
  <p:tag name="KSO_WM_BEAUTIFY_FLAG" val="#wm#"/>
  <p:tag name="KSO_WM_UNIT_PRESET_TEXT" val="单击此处添加文本具体内容，简明扼要的阐述您的观点。"/>
  <p:tag name="KSO_WM_UNIT_TEXT_FILL_FORE_SCHEMECOLOR_INDEX" val="7"/>
  <p:tag name="KSO_WM_UNIT_TEXT_FILL_TYPE" val="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0.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160404_2*l_h_i*1_1_1"/>
  <p:tag name="KSO_WM_TEMPLATE_CATEGORY" val="diagram"/>
  <p:tag name="KSO_WM_TEMPLATE_INDEX" val="160404"/>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Lst>
</file>

<file path=ppt/tags/tag331.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160404_2*l_h_i*1_1_2"/>
  <p:tag name="KSO_WM_TEMPLATE_CATEGORY" val="diagram"/>
  <p:tag name="KSO_WM_TEMPLATE_INDEX" val="160404"/>
  <p:tag name="KSO_WM_UNIT_LAYERLEVEL" val="1_1_1"/>
  <p:tag name="KSO_WM_TAG_VERSION" val="1.0"/>
  <p:tag name="KSO_WM_BEAUTIFY_FLAG" val="#wm#"/>
  <p:tag name="KSO_WM_UNIT_FILL_FORE_SCHEMECOLOR_INDEX" val="5"/>
  <p:tag name="KSO_WM_UNIT_FILL_TYPE" val="1"/>
  <p:tag name="KSO_WM_UNIT_TEXT_FILL_FORE_SCHEMECOLOR_INDEX" val="14"/>
  <p:tag name="KSO_WM_UNIT_TEXT_FILL_TYPE" val="1"/>
</p:tagLst>
</file>

<file path=ppt/tags/tag332.xml><?xml version="1.0" encoding="utf-8"?>
<p:tagLst xmlns:p="http://schemas.openxmlformats.org/presentationml/2006/main">
  <p:tag name="KSO_WM_UNIT_DIAGRAM_MODELTYPE" val="stripeEnum"/>
  <p:tag name="KSO_WM_UNIT_SUBTYPE" val="a"/>
  <p:tag name="KSO_WM_UNIT_NOCLEAR" val="0"/>
  <p:tag name="KSO_WM_UNIT_VALUE" val="78"/>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160404_2*l_h_f*1_1_1"/>
  <p:tag name="KSO_WM_TEMPLATE_CATEGORY" val="diagram"/>
  <p:tag name="KSO_WM_TEMPLATE_INDEX" val="160404"/>
  <p:tag name="KSO_WM_UNIT_LAYERLEVEL" val="1_1_1"/>
  <p:tag name="KSO_WM_TAG_VERSION" val="1.0"/>
  <p:tag name="KSO_WM_BEAUTIFY_FLAG" val="#wm#"/>
  <p:tag name="KSO_WM_UNIT_PRESET_TEXT" val="单击此处添加文本具体内容，简明扼要的阐述您的观点。"/>
  <p:tag name="KSO_WM_UNIT_TEXT_FILL_FORE_SCHEMECOLOR_INDEX" val="5"/>
  <p:tag name="KSO_WM_UNIT_TEXT_FILL_TYPE" val="1"/>
</p:tagLst>
</file>

<file path=ppt/tags/tag333.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3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03884_14*i*4"/>
  <p:tag name="KSO_WM_TEMPLATE_CATEGORY" val="custom"/>
  <p:tag name="KSO_WM_TEMPLATE_INDEX" val="20203884"/>
  <p:tag name="KSO_WM_UNIT_LAYERLEVEL" val="1"/>
  <p:tag name="KSO_WM_TAG_VERSION" val="1.0"/>
  <p:tag name="KSO_WM_BEAUTIFY_FLAG" val="#wm#"/>
</p:tagLst>
</file>

<file path=ppt/tags/tag3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884_14*i*1"/>
  <p:tag name="KSO_WM_TEMPLATE_CATEGORY" val="custom"/>
  <p:tag name="KSO_WM_TEMPLATE_INDEX" val="20203884"/>
  <p:tag name="KSO_WM_UNIT_LAYERLEVEL" val="1"/>
  <p:tag name="KSO_WM_TAG_VERSION" val="1.0"/>
  <p:tag name="KSO_WM_BEAUTIFY_FLAG" val="#wm#"/>
</p:tagLst>
</file>

<file path=ppt/tags/tag3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3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03884_14*i*3"/>
  <p:tag name="KSO_WM_TEMPLATE_CATEGORY" val="custom"/>
  <p:tag name="KSO_WM_TEMPLATE_INDEX" val="20203884"/>
  <p:tag name="KSO_WM_UNIT_LAYERLEVEL" val="1"/>
  <p:tag name="KSO_WM_TAG_VERSION" val="1.0"/>
  <p:tag name="KSO_WM_BEAUTIFY_FLAG" val="#wm#"/>
</p:tagLst>
</file>

<file path=ppt/tags/tag338.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3884_14*a*1"/>
  <p:tag name="KSO_WM_TEMPLATE_CATEGORY" val="custom"/>
  <p:tag name="KSO_WM_TEMPLATE_INDEX" val="20203884"/>
  <p:tag name="KSO_WM_UNIT_LAYERLEVEL" val="1"/>
  <p:tag name="KSO_WM_TAG_VERSION" val="1.0"/>
  <p:tag name="KSO_WM_BEAUTIFY_FLAG" val="#wm#"/>
  <p:tag name="KSO_WM_UNIT_ISNUMDGMTITLE" val="0"/>
</p:tagLst>
</file>

<file path=ppt/tags/tag339.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03884_14*i*4"/>
  <p:tag name="KSO_WM_TEMPLATE_CATEGORY" val="custom"/>
  <p:tag name="KSO_WM_TEMPLATE_INDEX" val="20203884"/>
  <p:tag name="KSO_WM_UNIT_LAYERLEVEL" val="1"/>
  <p:tag name="KSO_WM_TAG_VERSION" val="1.0"/>
  <p:tag name="KSO_WM_BEAUTIFY_FLAG" val="#wm#"/>
</p:tagLst>
</file>

<file path=ppt/tags/tag3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884_14*i*1"/>
  <p:tag name="KSO_WM_TEMPLATE_CATEGORY" val="custom"/>
  <p:tag name="KSO_WM_TEMPLATE_INDEX" val="20203884"/>
  <p:tag name="KSO_WM_UNIT_LAYERLEVEL" val="1"/>
  <p:tag name="KSO_WM_TAG_VERSION" val="1.0"/>
  <p:tag name="KSO_WM_BEAUTIFY_FLAG" val="#wm#"/>
</p:tagLst>
</file>

<file path=ppt/tags/tag3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3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03884_14*i*3"/>
  <p:tag name="KSO_WM_TEMPLATE_CATEGORY" val="custom"/>
  <p:tag name="KSO_WM_TEMPLATE_INDEX" val="20203884"/>
  <p:tag name="KSO_WM_UNIT_LAYERLEVEL" val="1"/>
  <p:tag name="KSO_WM_TAG_VERSION" val="1.0"/>
  <p:tag name="KSO_WM_BEAUTIFY_FLAG" val="#wm#"/>
</p:tagLst>
</file>

<file path=ppt/tags/tag344.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3884_14*a*1"/>
  <p:tag name="KSO_WM_TEMPLATE_CATEGORY" val="custom"/>
  <p:tag name="KSO_WM_TEMPLATE_INDEX" val="20203884"/>
  <p:tag name="KSO_WM_UNIT_LAYERLEVEL" val="1"/>
  <p:tag name="KSO_WM_TAG_VERSION" val="1.0"/>
  <p:tag name="KSO_WM_BEAUTIFY_FLAG" val="#wm#"/>
  <p:tag name="KSO_WM_UNIT_ISNUMDGMTITLE" val="0"/>
</p:tagLst>
</file>

<file path=ppt/tags/tag345.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3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03884_14*i*4"/>
  <p:tag name="KSO_WM_TEMPLATE_CATEGORY" val="custom"/>
  <p:tag name="KSO_WM_TEMPLATE_INDEX" val="20203884"/>
  <p:tag name="KSO_WM_UNIT_LAYERLEVEL" val="1"/>
  <p:tag name="KSO_WM_TAG_VERSION" val="1.0"/>
  <p:tag name="KSO_WM_BEAUTIFY_FLAG" val="#wm#"/>
</p:tagLst>
</file>

<file path=ppt/tags/tag3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348.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3884_14*a*1"/>
  <p:tag name="KSO_WM_TEMPLATE_CATEGORY" val="custom"/>
  <p:tag name="KSO_WM_TEMPLATE_INDEX" val="20203884"/>
  <p:tag name="KSO_WM_UNIT_LAYERLEVEL" val="1"/>
  <p:tag name="KSO_WM_TAG_VERSION" val="1.0"/>
  <p:tag name="KSO_WM_BEAUTIFY_FLAG" val="#wm#"/>
  <p:tag name="KSO_WM_UNIT_ISNUMDGMTITLE" val="0"/>
</p:tagLst>
</file>

<file path=ppt/tags/tag349.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884_14*i*1"/>
  <p:tag name="KSO_WM_TEMPLATE_CATEGORY" val="custom"/>
  <p:tag name="KSO_WM_TEMPLATE_INDEX" val="20203884"/>
  <p:tag name="KSO_WM_UNIT_LAYERLEVEL" val="1"/>
  <p:tag name="KSO_WM_TAG_VERSION" val="1.0"/>
  <p:tag name="KSO_WM_BEAUTIFY_FLAG" val="#wm#"/>
</p:tagLst>
</file>

<file path=ppt/tags/tag3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3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03884_14*i*3"/>
  <p:tag name="KSO_WM_TEMPLATE_CATEGORY" val="custom"/>
  <p:tag name="KSO_WM_TEMPLATE_INDEX" val="20203884"/>
  <p:tag name="KSO_WM_UNIT_LAYERLEVEL" val="1"/>
  <p:tag name="KSO_WM_TAG_VERSION" val="1.0"/>
  <p:tag name="KSO_WM_BEAUTIFY_FLAG" val="#wm#"/>
</p:tagLst>
</file>

<file path=ppt/tags/tag353.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3884_14*a*1"/>
  <p:tag name="KSO_WM_TEMPLATE_CATEGORY" val="custom"/>
  <p:tag name="KSO_WM_TEMPLATE_INDEX" val="20203884"/>
  <p:tag name="KSO_WM_UNIT_LAYERLEVEL" val="1"/>
  <p:tag name="KSO_WM_TAG_VERSION" val="1.0"/>
  <p:tag name="KSO_WM_BEAUTIFY_FLAG" val="#wm#"/>
  <p:tag name="KSO_WM_UNIT_ISNUMDGMTITLE" val="0"/>
</p:tagLst>
</file>

<file path=ppt/tags/tag354.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3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03884_14*i*4"/>
  <p:tag name="KSO_WM_TEMPLATE_CATEGORY" val="custom"/>
  <p:tag name="KSO_WM_TEMPLATE_INDEX" val="20203884"/>
  <p:tag name="KSO_WM_UNIT_LAYERLEVEL" val="1"/>
  <p:tag name="KSO_WM_TAG_VERSION" val="1.0"/>
  <p:tag name="KSO_WM_BEAUTIFY_FLAG" val="#wm#"/>
</p:tagLst>
</file>

<file path=ppt/tags/tag3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884_14*i*1"/>
  <p:tag name="KSO_WM_TEMPLATE_CATEGORY" val="custom"/>
  <p:tag name="KSO_WM_TEMPLATE_INDEX" val="20203884"/>
  <p:tag name="KSO_WM_UNIT_LAYERLEVEL" val="1"/>
  <p:tag name="KSO_WM_TAG_VERSION" val="1.0"/>
  <p:tag name="KSO_WM_BEAUTIFY_FLAG" val="#wm#"/>
</p:tagLst>
</file>

<file path=ppt/tags/tag3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3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03884_14*i*3"/>
  <p:tag name="KSO_WM_TEMPLATE_CATEGORY" val="custom"/>
  <p:tag name="KSO_WM_TEMPLATE_INDEX" val="20203884"/>
  <p:tag name="KSO_WM_UNIT_LAYERLEVEL" val="1"/>
  <p:tag name="KSO_WM_TAG_VERSION" val="1.0"/>
  <p:tag name="KSO_WM_BEAUTIFY_FLAG" val="#wm#"/>
</p:tagLst>
</file>

<file path=ppt/tags/tag359.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3884_14*a*1"/>
  <p:tag name="KSO_WM_TEMPLATE_CATEGORY" val="custom"/>
  <p:tag name="KSO_WM_TEMPLATE_INDEX" val="20203884"/>
  <p:tag name="KSO_WM_UNIT_LAYERLEVEL" val="1"/>
  <p:tag name="KSO_WM_TAG_VERSION" val="1.0"/>
  <p:tag name="KSO_WM_BEAUTIFY_FLAG" val="#wm#"/>
  <p:tag name="KSO_WM_UNIT_ISNUMDGMTITLE" val="0"/>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0.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3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03884_14*i*4"/>
  <p:tag name="KSO_WM_TEMPLATE_CATEGORY" val="custom"/>
  <p:tag name="KSO_WM_TEMPLATE_INDEX" val="20203884"/>
  <p:tag name="KSO_WM_UNIT_LAYERLEVEL" val="1"/>
  <p:tag name="KSO_WM_TAG_VERSION" val="1.0"/>
  <p:tag name="KSO_WM_BEAUTIFY_FLAG" val="#wm#"/>
</p:tagLst>
</file>

<file path=ppt/tags/tag3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884_14*i*1"/>
  <p:tag name="KSO_WM_TEMPLATE_CATEGORY" val="custom"/>
  <p:tag name="KSO_WM_TEMPLATE_INDEX" val="20203884"/>
  <p:tag name="KSO_WM_UNIT_LAYERLEVEL" val="1"/>
  <p:tag name="KSO_WM_TAG_VERSION" val="1.0"/>
  <p:tag name="KSO_WM_BEAUTIFY_FLAG" val="#wm#"/>
</p:tagLst>
</file>

<file path=ppt/tags/tag3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3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03884_14*i*3"/>
  <p:tag name="KSO_WM_TEMPLATE_CATEGORY" val="custom"/>
  <p:tag name="KSO_WM_TEMPLATE_INDEX" val="20203884"/>
  <p:tag name="KSO_WM_UNIT_LAYERLEVEL" val="1"/>
  <p:tag name="KSO_WM_TAG_VERSION" val="1.0"/>
  <p:tag name="KSO_WM_BEAUTIFY_FLAG" val="#wm#"/>
</p:tagLst>
</file>

<file path=ppt/tags/tag365.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3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4_14*i*2"/>
  <p:tag name="KSO_WM_TEMPLATE_CATEGORY" val="custom"/>
  <p:tag name="KSO_WM_TEMPLATE_INDEX" val="20203884"/>
  <p:tag name="KSO_WM_UNIT_LAYERLEVEL" val="1"/>
  <p:tag name="KSO_WM_TAG_VERSION" val="1.0"/>
  <p:tag name="KSO_WM_BEAUTIFY_FLAG" val="#wm#"/>
</p:tagLst>
</file>

<file path=ppt/tags/tag367.xml><?xml version="1.0" encoding="utf-8"?>
<p:tagLst xmlns:p="http://schemas.openxmlformats.org/presentationml/2006/main">
  <p:tag name="KSO_WM_SLIDE_ID" val="custom20203884_14"/>
  <p:tag name="KSO_WM_TEMPLATE_SUBCATEGORY" val="0"/>
  <p:tag name="KSO_WM_TEMPLATE_MASTER_TYPE" val="1"/>
  <p:tag name="KSO_WM_TEMPLATE_COLOR_TYPE" val="1"/>
  <p:tag name="KSO_WM_SLIDE_ITEM_CNT" val="0"/>
  <p:tag name="KSO_WM_SLIDE_INDEX" val="14"/>
  <p:tag name="KSO_WM_TAG_VERSION" val="1.0"/>
  <p:tag name="KSO_WM_BEAUTIFY_FLAG" val="#wm#"/>
  <p:tag name="KSO_WM_TEMPLATE_CATEGORY" val="custom"/>
  <p:tag name="KSO_WM_TEMPLATE_INDEX" val="20203884"/>
  <p:tag name="KSO_WM_SLIDE_LAYOUT" val="a_b_f"/>
  <p:tag name="KSO_WM_SLIDE_LAYOUT_CNT" val="1_1_4"/>
  <p:tag name="KSO_WM_SLIDE_TYPE" val="text"/>
  <p:tag name="KSO_WM_SLIDE_SUBTYPE" val="pureTxt"/>
  <p:tag name="KSO_WM_SLIDE_SIZE" val="985*466"/>
  <p:tag name="KSO_WM_SLIDE_POSITION" val="-26*49"/>
</p:tagLst>
</file>

<file path=ppt/tags/tag36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3"/>
  <p:tag name="KSO_WM_UNIT_ID" val="diagram20187790_2*m_h_i*1_1_3"/>
  <p:tag name="KSO_WM_TEMPLATE_CATEGORY" val="diagram"/>
  <p:tag name="KSO_WM_TEMPLATE_INDEX" val="20187790"/>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Lst>
</file>

<file path=ppt/tags/tag3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4"/>
  <p:tag name="KSO_WM_UNIT_ID" val="diagram20187790_2*m_h_i*1_1_4"/>
  <p:tag name="KSO_WM_TEMPLATE_CATEGORY" val="diagram"/>
  <p:tag name="KSO_WM_TEMPLATE_INDEX" val="20187790"/>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20187790_2*m_h_i*1_2_2"/>
  <p:tag name="KSO_WM_TEMPLATE_CATEGORY" val="diagram"/>
  <p:tag name="KSO_WM_TEMPLATE_INDEX" val="20187790"/>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Lst>
</file>

<file path=ppt/tags/tag37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3"/>
  <p:tag name="KSO_WM_UNIT_ID" val="diagram20187790_2*m_h_i*1_2_3"/>
  <p:tag name="KSO_WM_TEMPLATE_CATEGORY" val="diagram"/>
  <p:tag name="KSO_WM_TEMPLATE_INDEX" val="20187790"/>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Lst>
</file>

<file path=ppt/tags/tag3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2"/>
  <p:tag name="KSO_WM_UNIT_ID" val="diagram20187790_2*m_h_i*1_3_2"/>
  <p:tag name="KSO_WM_TEMPLATE_CATEGORY" val="diagram"/>
  <p:tag name="KSO_WM_TEMPLATE_INDEX" val="20187790"/>
  <p:tag name="KSO_WM_UNIT_LAYERLEVEL" val="1_1_1"/>
  <p:tag name="KSO_WM_TAG_VERSION" val="1.0"/>
  <p:tag name="KSO_WM_BEAUTIFY_FLAG" val="#wm#"/>
  <p:tag name="KSO_WM_UNIT_FILL_FORE_SCHEMECOLOR_INDEX" val="7"/>
  <p:tag name="KSO_WM_UNIT_FILL_TYPE" val="1"/>
  <p:tag name="KSO_WM_UNIT_TEXT_FILL_FORE_SCHEMECOLOR_INDEX" val="13"/>
  <p:tag name="KSO_WM_UNIT_TEXT_FILL_TYPE" val="1"/>
</p:tagLst>
</file>

<file path=ppt/tags/tag3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187790_2*m_h_i*1_3_3"/>
  <p:tag name="KSO_WM_TEMPLATE_CATEGORY" val="diagram"/>
  <p:tag name="KSO_WM_TEMPLATE_INDEX" val="20187790"/>
  <p:tag name="KSO_WM_UNIT_LAYERLEVEL" val="1_1_1"/>
  <p:tag name="KSO_WM_TAG_VERSION" val="1.0"/>
  <p:tag name="KSO_WM_BEAUTIFY_FLAG" val="#wm#"/>
  <p:tag name="KSO_WM_UNIT_FILL_FORE_SCHEMECOLOR_INDEX" val="7"/>
  <p:tag name="KSO_WM_UNIT_FILL_TYPE" val="1"/>
  <p:tag name="KSO_WM_UNIT_TEXT_FILL_FORE_SCHEMECOLOR_INDEX" val="13"/>
  <p:tag name="KSO_WM_UNIT_TEXT_FILL_TYPE" val="1"/>
</p:tagLst>
</file>

<file path=ppt/tags/tag37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5"/>
  <p:tag name="KSO_WM_UNIT_ID" val="diagram20187790_2*m_h_i*1_1_5"/>
  <p:tag name="KSO_WM_TEMPLATE_CATEGORY" val="diagram"/>
  <p:tag name="KSO_WM_TEMPLATE_INDEX" val="20187790"/>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Lst>
</file>

<file path=ppt/tags/tag37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6"/>
  <p:tag name="KSO_WM_UNIT_ID" val="diagram20187790_2*m_h_i*1_1_6"/>
  <p:tag name="KSO_WM_TEMPLATE_CATEGORY" val="diagram"/>
  <p:tag name="KSO_WM_TEMPLATE_INDEX" val="20187790"/>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Lst>
</file>

<file path=ppt/tags/tag37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7"/>
  <p:tag name="KSO_WM_UNIT_ID" val="diagram20187790_2*m_h_i*1_1_7"/>
  <p:tag name="KSO_WM_TEMPLATE_CATEGORY" val="diagram"/>
  <p:tag name="KSO_WM_TEMPLATE_INDEX" val="20187790"/>
  <p:tag name="KSO_WM_UNIT_LAYERLEVEL" val="1_1_1"/>
  <p:tag name="KSO_WM_TAG_VERSION" val="1.0"/>
  <p:tag name="KSO_WM_BEAUTIFY_FLAG" val="#wm#"/>
  <p:tag name="KSO_WM_UNIT_TEXT_FILL_FORE_SCHEMECOLOR_INDEX" val="14"/>
  <p:tag name="KSO_WM_UNIT_TEXT_FILL_TYPE" val="1"/>
</p:tagLst>
</file>

<file path=ppt/tags/tag37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4"/>
  <p:tag name="KSO_WM_UNIT_ID" val="diagram20187790_2*m_h_i*1_2_4"/>
  <p:tag name="KSO_WM_TEMPLATE_CATEGORY" val="diagram"/>
  <p:tag name="KSO_WM_TEMPLATE_INDEX" val="20187790"/>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Lst>
</file>

<file path=ppt/tags/tag37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5"/>
  <p:tag name="KSO_WM_UNIT_ID" val="diagram20187790_2*m_h_i*1_2_5"/>
  <p:tag name="KSO_WM_TEMPLATE_CATEGORY" val="diagram"/>
  <p:tag name="KSO_WM_TEMPLATE_INDEX" val="20187790"/>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Lst>
</file>

<file path=ppt/tags/tag37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6"/>
  <p:tag name="KSO_WM_UNIT_ID" val="diagram20187790_2*m_h_i*1_2_6"/>
  <p:tag name="KSO_WM_TEMPLATE_CATEGORY" val="diagram"/>
  <p:tag name="KSO_WM_TEMPLATE_INDEX" val="20187790"/>
  <p:tag name="KSO_WM_UNIT_LAYERLEVEL" val="1_1_1"/>
  <p:tag name="KSO_WM_TAG_VERSION" val="1.0"/>
  <p:tag name="KSO_WM_BEAUTIFY_FLAG" val="#wm#"/>
  <p:tag name="KSO_WM_UNIT_TEXT_FILL_FORE_SCHEMECOLOR_INDEX" val="14"/>
  <p:tag name="KSO_WM_UNIT_TEXT_FILL_TYPE" val="1"/>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4"/>
  <p:tag name="KSO_WM_UNIT_ID" val="diagram20187790_2*m_h_i*1_3_4"/>
  <p:tag name="KSO_WM_TEMPLATE_CATEGORY" val="diagram"/>
  <p:tag name="KSO_WM_TEMPLATE_INDEX" val="20187790"/>
  <p:tag name="KSO_WM_UNIT_LAYERLEVEL" val="1_1_1"/>
  <p:tag name="KSO_WM_TAG_VERSION" val="1.0"/>
  <p:tag name="KSO_WM_BEAUTIFY_FLAG" val="#wm#"/>
  <p:tag name="KSO_WM_UNIT_FILL_FORE_SCHEMECOLOR_INDEX" val="7"/>
  <p:tag name="KSO_WM_UNIT_FILL_TYPE" val="1"/>
  <p:tag name="KSO_WM_UNIT_TEXT_FILL_FORE_SCHEMECOLOR_INDEX" val="13"/>
  <p:tag name="KSO_WM_UNIT_TEXT_FILL_TYPE" val="1"/>
</p:tagLst>
</file>

<file path=ppt/tags/tag3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5"/>
  <p:tag name="KSO_WM_UNIT_ID" val="diagram20187790_2*m_h_i*1_3_5"/>
  <p:tag name="KSO_WM_TEMPLATE_CATEGORY" val="diagram"/>
  <p:tag name="KSO_WM_TEMPLATE_INDEX" val="20187790"/>
  <p:tag name="KSO_WM_UNIT_LAYERLEVEL" val="1_1_1"/>
  <p:tag name="KSO_WM_TAG_VERSION" val="1.0"/>
  <p:tag name="KSO_WM_BEAUTIFY_FLAG" val="#wm#"/>
  <p:tag name="KSO_WM_UNIT_FILL_FORE_SCHEMECOLOR_INDEX" val="7"/>
  <p:tag name="KSO_WM_UNIT_FILL_TYPE" val="1"/>
  <p:tag name="KSO_WM_UNIT_TEXT_FILL_FORE_SCHEMECOLOR_INDEX" val="13"/>
  <p:tag name="KSO_WM_UNIT_TEXT_FILL_TYPE" val="1"/>
</p:tagLst>
</file>

<file path=ppt/tags/tag3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6"/>
  <p:tag name="KSO_WM_UNIT_ID" val="diagram20187790_2*m_h_i*1_3_6"/>
  <p:tag name="KSO_WM_TEMPLATE_CATEGORY" val="diagram"/>
  <p:tag name="KSO_WM_TEMPLATE_INDEX" val="20187790"/>
  <p:tag name="KSO_WM_UNIT_LAYERLEVEL" val="1_1_1"/>
  <p:tag name="KSO_WM_TAG_VERSION" val="1.0"/>
  <p:tag name="KSO_WM_BEAUTIFY_FLAG" val="#wm#"/>
  <p:tag name="KSO_WM_UNIT_TEXT_FILL_FORE_SCHEMECOLOR_INDEX" val="14"/>
  <p:tag name="KSO_WM_UNIT_TEXT_FILL_TYPE" val="1"/>
</p:tagLst>
</file>

<file path=ppt/tags/tag3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8"/>
  <p:tag name="KSO_WM_UNIT_ID" val="diagram20187790_2*m_h_i*1_3_8"/>
  <p:tag name="KSO_WM_TEMPLATE_CATEGORY" val="diagram"/>
  <p:tag name="KSO_WM_TEMPLATE_INDEX" val="20187790"/>
  <p:tag name="KSO_WM_UNIT_LAYERLEVEL" val="1_1_1"/>
  <p:tag name="KSO_WM_TAG_VERSION" val="1.0"/>
  <p:tag name="KSO_WM_BEAUTIFY_FLAG" val="#wm#"/>
  <p:tag name="KSO_WM_UNIT_FILL_FORE_SCHEMECOLOR_INDEX" val="13"/>
  <p:tag name="KSO_WM_UNIT_FILL_TYPE" val="1"/>
  <p:tag name="KSO_WM_UNIT_TEXT_FILL_FORE_SCHEMECOLOR_INDEX" val="13"/>
  <p:tag name="KSO_WM_UNIT_TEXT_FILL_TYPE" val="1"/>
</p:tagLst>
</file>

<file path=ppt/tags/tag3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9"/>
  <p:tag name="KSO_WM_UNIT_ID" val="diagram20187790_2*m_h_i*1_3_9"/>
  <p:tag name="KSO_WM_TEMPLATE_CATEGORY" val="diagram"/>
  <p:tag name="KSO_WM_TEMPLATE_INDEX" val="20187790"/>
  <p:tag name="KSO_WM_UNIT_LAYERLEVEL" val="1_1_1"/>
  <p:tag name="KSO_WM_TAG_VERSION" val="1.0"/>
  <p:tag name="KSO_WM_BEAUTIFY_FLAG" val="#wm#"/>
  <p:tag name="KSO_WM_UNIT_FILL_FORE_SCHEMECOLOR_INDEX" val="13"/>
  <p:tag name="KSO_WM_UNIT_FILL_TYPE" val="1"/>
  <p:tag name="KSO_WM_UNIT_TEXT_FILL_FORE_SCHEMECOLOR_INDEX" val="13"/>
  <p:tag name="KSO_WM_UNIT_TEXT_FILL_TYPE" val="1"/>
</p:tagLst>
</file>

<file path=ppt/tags/tag3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0"/>
  <p:tag name="KSO_WM_UNIT_ID" val="diagram20187790_2*m_h_i*1_3_10"/>
  <p:tag name="KSO_WM_TEMPLATE_CATEGORY" val="diagram"/>
  <p:tag name="KSO_WM_TEMPLATE_INDEX" val="20187790"/>
  <p:tag name="KSO_WM_UNIT_LAYERLEVEL" val="1_1_1"/>
  <p:tag name="KSO_WM_TAG_VERSION" val="1.0"/>
  <p:tag name="KSO_WM_BEAUTIFY_FLAG" val="#wm#"/>
  <p:tag name="KSO_WM_UNIT_FILL_FORE_SCHEMECOLOR_INDEX" val="13"/>
  <p:tag name="KSO_WM_UNIT_FILL_TYPE" val="1"/>
  <p:tag name="KSO_WM_UNIT_TEXT_FILL_FORE_SCHEMECOLOR_INDEX" val="13"/>
  <p:tag name="KSO_WM_UNIT_TEXT_FILL_TYPE" val="1"/>
</p:tagLst>
</file>

<file path=ppt/tags/tag38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1"/>
  <p:tag name="KSO_WM_UNIT_ID" val="diagram20187790_2*m_h_i*1_3_11"/>
  <p:tag name="KSO_WM_TEMPLATE_CATEGORY" val="diagram"/>
  <p:tag name="KSO_WM_TEMPLATE_INDEX" val="20187790"/>
  <p:tag name="KSO_WM_UNIT_LAYERLEVEL" val="1_1_1"/>
  <p:tag name="KSO_WM_TAG_VERSION" val="1.0"/>
  <p:tag name="KSO_WM_BEAUTIFY_FLAG" val="#wm#"/>
  <p:tag name="KSO_WM_UNIT_FILL_FORE_SCHEMECOLOR_INDEX" val="13"/>
  <p:tag name="KSO_WM_UNIT_FILL_TYPE" val="1"/>
  <p:tag name="KSO_WM_UNIT_TEXT_FILL_FORE_SCHEMECOLOR_INDEX" val="13"/>
  <p:tag name="KSO_WM_UNIT_TEXT_FILL_TYPE" val="1"/>
</p:tagLst>
</file>

<file path=ppt/tags/tag387.xml><?xml version="1.0" encoding="utf-8"?>
<p:tagLst xmlns:p="http://schemas.openxmlformats.org/presentationml/2006/main">
  <p:tag name="KSO_WM_SLIDE_ID" val="custom20203884_25"/>
  <p:tag name="KSO_WM_TEMPLATE_SUBCATEGORY" val="0"/>
  <p:tag name="KSO_WM_TEMPLATE_MASTER_TYPE" val="1"/>
  <p:tag name="KSO_WM_TEMPLATE_COLOR_TYPE" val="1"/>
  <p:tag name="KSO_WM_SLIDE_ITEM_CNT" val="0"/>
  <p:tag name="KSO_WM_SLIDE_INDEX" val="25"/>
  <p:tag name="KSO_WM_TAG_VERSION" val="1.0"/>
  <p:tag name="KSO_WM_BEAUTIFY_FLAG" val="#wm#"/>
  <p:tag name="KSO_WM_TEMPLATE_CATEGORY" val="custom"/>
  <p:tag name="KSO_WM_TEMPLATE_INDEX" val="20203884"/>
  <p:tag name="KSO_WM_SLIDE_LAYOUT" val="a_f"/>
  <p:tag name="KSO_WM_SLIDE_LAYOUT_CNT" val="1_1"/>
  <p:tag name="KSO_WM_SLIDE_TYPE" val="text"/>
  <p:tag name="KSO_WM_SLIDE_SUBTYPE" val="pureTxt"/>
  <p:tag name="KSO_WM_SLIDE_SIZE" val="720*329"/>
  <p:tag name="KSO_WM_SLIDE_POSITION" val="119*105"/>
</p:tagLst>
</file>

<file path=ppt/tags/tag3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884_26*a*1"/>
  <p:tag name="KSO_WM_TEMPLATE_CATEGORY" val="custom"/>
  <p:tag name="KSO_WM_TEMPLATE_INDEX" val="20203884"/>
  <p:tag name="KSO_WM_UNIT_LAYERLEVEL" val="1"/>
  <p:tag name="KSO_WM_TAG_VERSION" val="1.0"/>
  <p:tag name="KSO_WM_BEAUTIFY_FLAG" val="#wm#"/>
  <p:tag name="KSO_WM_UNIT_ISCONTENTSTITLE" val="0"/>
  <p:tag name="KSO_WM_UNIT_NOCLEAR" val="1"/>
  <p:tag name="KSO_WM_UNIT_VALUE" val="5"/>
  <p:tag name="KSO_WM_UNIT_TYPE" val="a"/>
  <p:tag name="KSO_WM_UNIT_INDEX" val="1"/>
  <p:tag name="KSO_WM_UNIT_PRESET_TEXT" val="THANKS"/>
  <p:tag name="KSO_WM_UNIT_ISNUMDGMTITLE" val="0"/>
</p:tagLst>
</file>

<file path=ppt/tags/tag389.xml><?xml version="1.0" encoding="utf-8"?>
<p:tagLst xmlns:p="http://schemas.openxmlformats.org/presentationml/2006/main">
  <p:tag name="KSO_WM_SLIDE_ID" val="custom20203884_26"/>
  <p:tag name="KSO_WM_TEMPLATE_SUBCATEGORY" val="0"/>
  <p:tag name="KSO_WM_TEMPLATE_MASTER_TYPE" val="1"/>
  <p:tag name="KSO_WM_TEMPLATE_COLOR_TYPE" val="1"/>
  <p:tag name="KSO_WM_SLIDE_ITEM_CNT" val="0"/>
  <p:tag name="KSO_WM_SLIDE_INDEX" val="26"/>
  <p:tag name="KSO_WM_TAG_VERSION" val="1.0"/>
  <p:tag name="KSO_WM_BEAUTIFY_FLAG" val="#wm#"/>
  <p:tag name="KSO_WM_TEMPLATE_CATEGORY" val="custom"/>
  <p:tag name="KSO_WM_TEMPLATE_INDEX" val="20203884"/>
  <p:tag name="KSO_WM_SLIDE_TYPE" val="endPage"/>
  <p:tag name="KSO_WM_SLIDE_SUBTYPE" val="pureTxt"/>
  <p:tag name="KSO_WM_SLIDE_LAYOUT" val="a"/>
  <p:tag name="KSO_WM_SLIDE_LAYOUT_CNT" val="1"/>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y"/>
  <p:tag name="KSO_WM_UNIT_INDEX" val="3"/>
  <p:tag name="KSO_WM_UNIT_ID" val="_1*y*3"/>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1"/>
  <p:tag name="KSO_WM_UNIT_LAYERLEVEL" val="1"/>
  <p:tag name="KSO_WM_TAG_VERSION" val="1.0"/>
  <p:tag name="KSO_WM_BEAUTIFY_FLAG" val="#wm#"/>
  <p:tag name="KSO_WM_UNIT_TYPE" val="i"/>
  <p:tag name="KSO_WM_UNIT_INDEX" val="1"/>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2"/>
  <p:tag name="KSO_WM_UNIT_LAYERLEVEL" val="1"/>
  <p:tag name="KSO_WM_TAG_VERSION" val="1.0"/>
  <p:tag name="KSO_WM_BEAUTIFY_FLAG" val="#wm#"/>
  <p:tag name="KSO_WM_UNIT_TYPE" val="i"/>
  <p:tag name="KSO_WM_UNIT_INDEX" val="2"/>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3"/>
  <p:tag name="KSO_WM_UNIT_LAYERLEVEL" val="1"/>
  <p:tag name="KSO_WM_TAG_VERSION" val="1.0"/>
  <p:tag name="KSO_WM_BEAUTIFY_FLAG" val="#wm#"/>
  <p:tag name="KSO_WM_UNIT_TYPE" val="i"/>
  <p:tag name="KSO_WM_UNIT_INDEX" val="3"/>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4"/>
  <p:tag name="KSO_WM_UNIT_LAYERLEVEL" val="1"/>
  <p:tag name="KSO_WM_TAG_VERSION" val="1.0"/>
  <p:tag name="KSO_WM_BEAUTIFY_FLAG" val="#wm#"/>
  <p:tag name="KSO_WM_UNIT_TYPE" val="i"/>
  <p:tag name="KSO_WM_UNIT_INDEX" val="4"/>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5"/>
  <p:tag name="KSO_WM_UNIT_LAYERLEVEL" val="1"/>
  <p:tag name="KSO_WM_TAG_VERSION" val="1.0"/>
  <p:tag name="KSO_WM_BEAUTIFY_FLAG" val="#wm#"/>
  <p:tag name="KSO_WM_UNIT_TYPE" val="i"/>
  <p:tag name="KSO_WM_UNIT_INDEX" val="5"/>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y"/>
  <p:tag name="KSO_WM_UNIT_INDEX" val="4"/>
  <p:tag name="KSO_WM_UNIT_ID" val="_1*y*4"/>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5"/>
  <p:tag name="KSO_WM_UNIT_LAYERLEVEL" val="1"/>
  <p:tag name="KSO_WM_TAG_VERSION" val="1.0"/>
  <p:tag name="KSO_WM_BEAUTIFY_FLAG" val="#wm#"/>
  <p:tag name="KSO_WM_UNIT_TYPE" val="y"/>
  <p:tag name="KSO_WM_UNIT_INDEX" val="5"/>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2*i*3"/>
  <p:tag name="KSO_WM_UNIT_LAYERLEVEL" val="1"/>
  <p:tag name="KSO_WM_TAG_VERSION" val="1.0"/>
  <p:tag name="KSO_WM_BEAUTIFY_FLAG" val="#wm#"/>
  <p:tag name="KSO_WM_SLIDE_BACKGROUND_TYPE" val="general"/>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2*i*4"/>
  <p:tag name="KSO_WM_UNIT_LAYERLEVEL" val="1"/>
  <p:tag name="KSO_WM_TAG_VERSION" val="1.0"/>
  <p:tag name="KSO_WM_BEAUTIFY_FLAG" val="#wm#"/>
  <p:tag name="KSO_WM_SLIDE_BACKGROUND_TYPE" val="general"/>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3*i*2"/>
  <p:tag name="KSO_WM_UNIT_LAYERLEVEL" val="1"/>
  <p:tag name="KSO_WM_TAG_VERSION" val="1.0"/>
  <p:tag name="KSO_WM_BEAUTIFY_FLAG" val="#wm#"/>
  <p:tag name="KSO_WM_SLIDE_BACKGROUND_TYPE" val="frame"/>
  <p:tag name="KSO_WM_SLIDE_BK_DARK_LIGHT" val="2"/>
</p:tagLst>
</file>

<file path=ppt/theme/theme1.xml><?xml version="1.0" encoding="utf-8"?>
<a:theme xmlns:a="http://schemas.openxmlformats.org/drawingml/2006/main" name="2_Office 主题​​">
  <a:themeElements>
    <a:clrScheme name="自定义 5">
      <a:dk1>
        <a:sysClr val="windowText" lastClr="000000"/>
      </a:dk1>
      <a:lt1>
        <a:sysClr val="window" lastClr="FFFFFF"/>
      </a:lt1>
      <a:dk2>
        <a:srgbClr val="002842"/>
      </a:dk2>
      <a:lt2>
        <a:srgbClr val="FFFFFF"/>
      </a:lt2>
      <a:accent1>
        <a:srgbClr val="5195A5"/>
      </a:accent1>
      <a:accent2>
        <a:srgbClr val="8CA26C"/>
      </a:accent2>
      <a:accent3>
        <a:srgbClr val="C5B331"/>
      </a:accent3>
      <a:accent4>
        <a:srgbClr val="E1A215"/>
      </a:accent4>
      <a:accent5>
        <a:srgbClr val="E87A20"/>
      </a:accent5>
      <a:accent6>
        <a:srgbClr val="DD4319"/>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6849</Words>
  <Application>WPS 演示</Application>
  <PresentationFormat>宽屏</PresentationFormat>
  <Paragraphs>492</Paragraphs>
  <Slides>39</Slides>
  <Notes>4</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39</vt:i4>
      </vt:variant>
    </vt:vector>
  </HeadingPairs>
  <TitlesOfParts>
    <vt:vector size="50" baseType="lpstr">
      <vt:lpstr>Arial</vt:lpstr>
      <vt:lpstr>宋体</vt:lpstr>
      <vt:lpstr>Wingdings</vt:lpstr>
      <vt:lpstr>微软雅黑</vt:lpstr>
      <vt:lpstr>汉仪旗黑-85S</vt:lpstr>
      <vt:lpstr>Arial Unicode MS</vt:lpstr>
      <vt:lpstr>Calibri</vt:lpstr>
      <vt:lpstr>仿宋</vt:lpstr>
      <vt:lpstr>Wingdings</vt:lpstr>
      <vt:lpstr>黑体</vt:lpstr>
      <vt:lpstr>2_Office 主题​​</vt:lpstr>
      <vt:lpstr>公立医院绩效考核指标解读 —药事管理部分</vt:lpstr>
      <vt:lpstr>PowerPoint 演示文稿</vt:lpstr>
      <vt:lpstr>指标概述</vt:lpstr>
      <vt:lpstr>PowerPoint 演示文稿</vt:lpstr>
      <vt:lpstr>PowerPoint 演示文稿</vt:lpstr>
      <vt:lpstr>PowerPoint 演示文稿</vt:lpstr>
      <vt:lpstr>PowerPoint 演示文稿</vt:lpstr>
      <vt:lpstr>PowerPoint 演示文稿</vt:lpstr>
      <vt:lpstr>PowerPoint 演示文稿</vt:lpstr>
      <vt:lpstr>药事管理相关指标解读</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应对策略</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娜娜</dc:creator>
  <cp:lastModifiedBy>Administrator</cp:lastModifiedBy>
  <cp:revision>182</cp:revision>
  <dcterms:created xsi:type="dcterms:W3CDTF">2019-06-19T02:08:00Z</dcterms:created>
  <dcterms:modified xsi:type="dcterms:W3CDTF">2020-08-25T10:52:10Z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2052-11.1.0.9912</vt:lpwstr>
  </property>
</Properties>
</file>